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0" r:id="rId6"/>
    <p:sldId id="260" r:id="rId7"/>
    <p:sldId id="261" r:id="rId8"/>
    <p:sldId id="273" r:id="rId9"/>
    <p:sldId id="262" r:id="rId10"/>
    <p:sldId id="271" r:id="rId11"/>
    <p:sldId id="263" r:id="rId12"/>
    <p:sldId id="264" r:id="rId13"/>
    <p:sldId id="272" r:id="rId14"/>
    <p:sldId id="265" r:id="rId15"/>
    <p:sldId id="266" r:id="rId16"/>
    <p:sldId id="267" r:id="rId17"/>
    <p:sldId id="268" r:id="rId18"/>
    <p:sldId id="26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7B2812-07AC-47B1-8507-C31547327C2D}" type="doc">
      <dgm:prSet loTypeId="urn:microsoft.com/office/officeart/2005/8/layout/cycle2" loCatId="cycle" qsTypeId="urn:microsoft.com/office/officeart/2005/8/quickstyle/simple2" qsCatId="simple" csTypeId="urn:microsoft.com/office/officeart/2005/8/colors/colorful2" csCatId="colorful"/>
      <dgm:spPr/>
      <dgm:t>
        <a:bodyPr/>
        <a:lstStyle/>
        <a:p>
          <a:endParaRPr lang="en-US"/>
        </a:p>
      </dgm:t>
    </dgm:pt>
    <dgm:pt modelId="{AC1A9497-38D5-47E2-8A68-3B000452D079}">
      <dgm:prSet/>
      <dgm:spPr/>
      <dgm:t>
        <a:bodyPr/>
        <a:lstStyle/>
        <a:p>
          <a:pPr rtl="0"/>
          <a:r>
            <a:rPr lang="en-US" dirty="0" smtClean="0"/>
            <a:t>Foundational Numeracy</a:t>
          </a:r>
          <a:endParaRPr lang="en-US" dirty="0"/>
        </a:p>
      </dgm:t>
    </dgm:pt>
    <dgm:pt modelId="{EFAF5A0E-D393-49CA-AFE5-3751C680DDB7}" type="parTrans" cxnId="{6E6DB2A1-726F-4FD6-9BBA-B2B125BB99ED}">
      <dgm:prSet/>
      <dgm:spPr/>
      <dgm:t>
        <a:bodyPr/>
        <a:lstStyle/>
        <a:p>
          <a:endParaRPr lang="en-US"/>
        </a:p>
      </dgm:t>
    </dgm:pt>
    <dgm:pt modelId="{C5640410-8917-4570-8C40-65B259CA4D0E}" type="sibTrans" cxnId="{6E6DB2A1-726F-4FD6-9BBA-B2B125BB99ED}">
      <dgm:prSet/>
      <dgm:spPr/>
      <dgm:t>
        <a:bodyPr/>
        <a:lstStyle/>
        <a:p>
          <a:endParaRPr lang="en-US"/>
        </a:p>
      </dgm:t>
    </dgm:pt>
    <dgm:pt modelId="{C3058ED9-407A-4714-99BC-91E1F894F44A}" type="pres">
      <dgm:prSet presAssocID="{857B2812-07AC-47B1-8507-C31547327C2D}" presName="cycle" presStyleCnt="0">
        <dgm:presLayoutVars>
          <dgm:dir/>
          <dgm:resizeHandles val="exact"/>
        </dgm:presLayoutVars>
      </dgm:prSet>
      <dgm:spPr/>
    </dgm:pt>
    <dgm:pt modelId="{B0B3B049-186F-43A3-8C0C-6A636E51A8D6}" type="pres">
      <dgm:prSet presAssocID="{AC1A9497-38D5-47E2-8A68-3B000452D079}" presName="node" presStyleLbl="node1" presStyleIdx="0" presStyleCnt="1">
        <dgm:presLayoutVars>
          <dgm:bulletEnabled val="1"/>
        </dgm:presLayoutVars>
      </dgm:prSet>
      <dgm:spPr/>
    </dgm:pt>
  </dgm:ptLst>
  <dgm:cxnLst>
    <dgm:cxn modelId="{332D244A-BC89-4104-AAD8-802FFE402289}" type="presOf" srcId="{857B2812-07AC-47B1-8507-C31547327C2D}" destId="{C3058ED9-407A-4714-99BC-91E1F894F44A}" srcOrd="0" destOrd="0" presId="urn:microsoft.com/office/officeart/2005/8/layout/cycle2"/>
    <dgm:cxn modelId="{6E6DB2A1-726F-4FD6-9BBA-B2B125BB99ED}" srcId="{857B2812-07AC-47B1-8507-C31547327C2D}" destId="{AC1A9497-38D5-47E2-8A68-3B000452D079}" srcOrd="0" destOrd="0" parTransId="{EFAF5A0E-D393-49CA-AFE5-3751C680DDB7}" sibTransId="{C5640410-8917-4570-8C40-65B259CA4D0E}"/>
    <dgm:cxn modelId="{F7C3047B-8C36-4784-94A4-E1B073AAB41D}" type="presOf" srcId="{AC1A9497-38D5-47E2-8A68-3B000452D079}" destId="{B0B3B049-186F-43A3-8C0C-6A636E51A8D6}" srcOrd="0" destOrd="0" presId="urn:microsoft.com/office/officeart/2005/8/layout/cycle2"/>
    <dgm:cxn modelId="{4CD006A9-837D-461A-A9F6-53EE5C7A6A40}" type="presParOf" srcId="{C3058ED9-407A-4714-99BC-91E1F894F44A}" destId="{B0B3B049-186F-43A3-8C0C-6A636E51A8D6}"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C8981C2-17C4-40C8-B97A-D16F6AC710AA}"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B3703B35-4D5C-40F2-8410-FD199EDD5E11}">
      <dgm:prSet/>
      <dgm:spPr/>
      <dgm:t>
        <a:bodyPr/>
        <a:lstStyle/>
        <a:p>
          <a:pPr rtl="0"/>
          <a:r>
            <a:rPr lang="en-US" dirty="0" smtClean="0"/>
            <a:t>From a future perspective, research has also linked foundational numeracy to increased employability and higher GDP. </a:t>
          </a:r>
          <a:endParaRPr lang="en-US" dirty="0"/>
        </a:p>
      </dgm:t>
    </dgm:pt>
    <dgm:pt modelId="{80E31203-2B7D-4D15-80CF-BFB7CB215ACF}" type="parTrans" cxnId="{5B34DE4C-7102-4EB7-B027-074AC0D4B870}">
      <dgm:prSet/>
      <dgm:spPr/>
      <dgm:t>
        <a:bodyPr/>
        <a:lstStyle/>
        <a:p>
          <a:endParaRPr lang="en-US"/>
        </a:p>
      </dgm:t>
    </dgm:pt>
    <dgm:pt modelId="{F9036DC9-7CA5-409B-8FAE-AAC22945937D}" type="sibTrans" cxnId="{5B34DE4C-7102-4EB7-B027-074AC0D4B870}">
      <dgm:prSet/>
      <dgm:spPr/>
      <dgm:t>
        <a:bodyPr/>
        <a:lstStyle/>
        <a:p>
          <a:endParaRPr lang="en-US"/>
        </a:p>
      </dgm:t>
    </dgm:pt>
    <dgm:pt modelId="{77ADBFB7-8116-4DC5-B779-71E9F9B1C1D5}">
      <dgm:prSet/>
      <dgm:spPr/>
      <dgm:t>
        <a:bodyPr/>
        <a:lstStyle/>
        <a:p>
          <a:pPr rtl="0"/>
          <a:r>
            <a:rPr lang="en-US" dirty="0" smtClean="0"/>
            <a:t>It is directly correlated to increased workforce participation and opens opportunities for social and economic advancement.</a:t>
          </a:r>
          <a:endParaRPr lang="en-US" dirty="0"/>
        </a:p>
      </dgm:t>
    </dgm:pt>
    <dgm:pt modelId="{F06D03AB-B28D-4FDA-A7EA-90B493BDC8D2}" type="parTrans" cxnId="{2888D3CE-BECA-4B29-8211-33E769087EAE}">
      <dgm:prSet/>
      <dgm:spPr/>
      <dgm:t>
        <a:bodyPr/>
        <a:lstStyle/>
        <a:p>
          <a:endParaRPr lang="en-US"/>
        </a:p>
      </dgm:t>
    </dgm:pt>
    <dgm:pt modelId="{DE1F5745-ECC6-426B-A009-6F34A8CA832B}" type="sibTrans" cxnId="{2888D3CE-BECA-4B29-8211-33E769087EAE}">
      <dgm:prSet/>
      <dgm:spPr/>
      <dgm:t>
        <a:bodyPr/>
        <a:lstStyle/>
        <a:p>
          <a:endParaRPr lang="en-US"/>
        </a:p>
      </dgm:t>
    </dgm:pt>
    <dgm:pt modelId="{E593242B-DECA-45A1-B0F6-38DDBF243AAE}">
      <dgm:prSet/>
      <dgm:spPr/>
      <dgm:t>
        <a:bodyPr/>
        <a:lstStyle/>
        <a:p>
          <a:pPr rtl="0"/>
          <a:r>
            <a:rPr lang="en-US" dirty="0" smtClean="0"/>
            <a:t>These basic skills make an individual well-equipped for facing life situations and have better life outcomes</a:t>
          </a:r>
          <a:endParaRPr lang="en-US" dirty="0"/>
        </a:p>
      </dgm:t>
    </dgm:pt>
    <dgm:pt modelId="{B620766E-EC0A-4C7D-BE41-4B22CE07E8FC}" type="parTrans" cxnId="{F6C24FAE-0718-44A6-BE46-EA70CC1E313A}">
      <dgm:prSet/>
      <dgm:spPr/>
      <dgm:t>
        <a:bodyPr/>
        <a:lstStyle/>
        <a:p>
          <a:endParaRPr lang="en-US"/>
        </a:p>
      </dgm:t>
    </dgm:pt>
    <dgm:pt modelId="{E3BE5CD3-0A2D-45D0-A855-38B8BC6ECFF4}" type="sibTrans" cxnId="{F6C24FAE-0718-44A6-BE46-EA70CC1E313A}">
      <dgm:prSet/>
      <dgm:spPr/>
      <dgm:t>
        <a:bodyPr/>
        <a:lstStyle/>
        <a:p>
          <a:endParaRPr lang="en-US"/>
        </a:p>
      </dgm:t>
    </dgm:pt>
    <dgm:pt modelId="{58A0A2F0-BBD3-4BB9-9FFB-7DA34B5C3F80}" type="pres">
      <dgm:prSet presAssocID="{5C8981C2-17C4-40C8-B97A-D16F6AC710AA}" presName="Name0" presStyleCnt="0">
        <dgm:presLayoutVars>
          <dgm:dir/>
          <dgm:animLvl val="lvl"/>
          <dgm:resizeHandles val="exact"/>
        </dgm:presLayoutVars>
      </dgm:prSet>
      <dgm:spPr/>
    </dgm:pt>
    <dgm:pt modelId="{B57086B6-6510-4998-9CE3-F1AF71EDA965}" type="pres">
      <dgm:prSet presAssocID="{B3703B35-4D5C-40F2-8410-FD199EDD5E11}" presName="linNode" presStyleCnt="0"/>
      <dgm:spPr/>
    </dgm:pt>
    <dgm:pt modelId="{EC0B7FE1-340C-43A2-8C91-978545FAA6D0}" type="pres">
      <dgm:prSet presAssocID="{B3703B35-4D5C-40F2-8410-FD199EDD5E11}" presName="parentText" presStyleLbl="node1" presStyleIdx="0" presStyleCnt="3" custScaleX="277778">
        <dgm:presLayoutVars>
          <dgm:chMax val="1"/>
          <dgm:bulletEnabled val="1"/>
        </dgm:presLayoutVars>
      </dgm:prSet>
      <dgm:spPr/>
    </dgm:pt>
    <dgm:pt modelId="{45010F1C-720A-474C-B1C1-4F98908502CE}" type="pres">
      <dgm:prSet presAssocID="{F9036DC9-7CA5-409B-8FAE-AAC22945937D}" presName="sp" presStyleCnt="0"/>
      <dgm:spPr/>
    </dgm:pt>
    <dgm:pt modelId="{962D5C72-B2DB-42FA-8858-A6636B91A4A8}" type="pres">
      <dgm:prSet presAssocID="{77ADBFB7-8116-4DC5-B779-71E9F9B1C1D5}" presName="linNode" presStyleCnt="0"/>
      <dgm:spPr/>
    </dgm:pt>
    <dgm:pt modelId="{903E2F45-A121-44F0-AF58-7DDB3B887746}" type="pres">
      <dgm:prSet presAssocID="{77ADBFB7-8116-4DC5-B779-71E9F9B1C1D5}" presName="parentText" presStyleLbl="node1" presStyleIdx="1" presStyleCnt="3" custScaleX="277778">
        <dgm:presLayoutVars>
          <dgm:chMax val="1"/>
          <dgm:bulletEnabled val="1"/>
        </dgm:presLayoutVars>
      </dgm:prSet>
      <dgm:spPr/>
    </dgm:pt>
    <dgm:pt modelId="{FFAA3198-0DDC-474D-999A-20ACAC5FA591}" type="pres">
      <dgm:prSet presAssocID="{DE1F5745-ECC6-426B-A009-6F34A8CA832B}" presName="sp" presStyleCnt="0"/>
      <dgm:spPr/>
    </dgm:pt>
    <dgm:pt modelId="{A80518BB-11F2-4907-B53B-AF4804C1D6A4}" type="pres">
      <dgm:prSet presAssocID="{E593242B-DECA-45A1-B0F6-38DDBF243AAE}" presName="linNode" presStyleCnt="0"/>
      <dgm:spPr/>
    </dgm:pt>
    <dgm:pt modelId="{041DE2B3-60E5-4DC0-8980-90F7F8ACE8F8}" type="pres">
      <dgm:prSet presAssocID="{E593242B-DECA-45A1-B0F6-38DDBF243AAE}" presName="parentText" presStyleLbl="node1" presStyleIdx="2" presStyleCnt="3" custScaleX="277778">
        <dgm:presLayoutVars>
          <dgm:chMax val="1"/>
          <dgm:bulletEnabled val="1"/>
        </dgm:presLayoutVars>
      </dgm:prSet>
      <dgm:spPr/>
    </dgm:pt>
  </dgm:ptLst>
  <dgm:cxnLst>
    <dgm:cxn modelId="{F4B41D4D-028C-4D86-9B4A-C1922EA2D625}" type="presOf" srcId="{5C8981C2-17C4-40C8-B97A-D16F6AC710AA}" destId="{58A0A2F0-BBD3-4BB9-9FFB-7DA34B5C3F80}" srcOrd="0" destOrd="0" presId="urn:microsoft.com/office/officeart/2005/8/layout/vList5"/>
    <dgm:cxn modelId="{F6C24FAE-0718-44A6-BE46-EA70CC1E313A}" srcId="{5C8981C2-17C4-40C8-B97A-D16F6AC710AA}" destId="{E593242B-DECA-45A1-B0F6-38DDBF243AAE}" srcOrd="2" destOrd="0" parTransId="{B620766E-EC0A-4C7D-BE41-4B22CE07E8FC}" sibTransId="{E3BE5CD3-0A2D-45D0-A855-38B8BC6ECFF4}"/>
    <dgm:cxn modelId="{72BDF7BE-4A69-44F9-9A4E-D6B637716D0D}" type="presOf" srcId="{E593242B-DECA-45A1-B0F6-38DDBF243AAE}" destId="{041DE2B3-60E5-4DC0-8980-90F7F8ACE8F8}" srcOrd="0" destOrd="0" presId="urn:microsoft.com/office/officeart/2005/8/layout/vList5"/>
    <dgm:cxn modelId="{2888D3CE-BECA-4B29-8211-33E769087EAE}" srcId="{5C8981C2-17C4-40C8-B97A-D16F6AC710AA}" destId="{77ADBFB7-8116-4DC5-B779-71E9F9B1C1D5}" srcOrd="1" destOrd="0" parTransId="{F06D03AB-B28D-4FDA-A7EA-90B493BDC8D2}" sibTransId="{DE1F5745-ECC6-426B-A009-6F34A8CA832B}"/>
    <dgm:cxn modelId="{E58EE260-EA0A-485A-9A1B-1CFFB43DF724}" type="presOf" srcId="{77ADBFB7-8116-4DC5-B779-71E9F9B1C1D5}" destId="{903E2F45-A121-44F0-AF58-7DDB3B887746}" srcOrd="0" destOrd="0" presId="urn:microsoft.com/office/officeart/2005/8/layout/vList5"/>
    <dgm:cxn modelId="{68B70643-2C31-40CC-A440-1E737F4B773A}" type="presOf" srcId="{B3703B35-4D5C-40F2-8410-FD199EDD5E11}" destId="{EC0B7FE1-340C-43A2-8C91-978545FAA6D0}" srcOrd="0" destOrd="0" presId="urn:microsoft.com/office/officeart/2005/8/layout/vList5"/>
    <dgm:cxn modelId="{5B34DE4C-7102-4EB7-B027-074AC0D4B870}" srcId="{5C8981C2-17C4-40C8-B97A-D16F6AC710AA}" destId="{B3703B35-4D5C-40F2-8410-FD199EDD5E11}" srcOrd="0" destOrd="0" parTransId="{80E31203-2B7D-4D15-80CF-BFB7CB215ACF}" sibTransId="{F9036DC9-7CA5-409B-8FAE-AAC22945937D}"/>
    <dgm:cxn modelId="{73AD4AC7-8E13-4F91-9B4C-250FD98BFC41}" type="presParOf" srcId="{58A0A2F0-BBD3-4BB9-9FFB-7DA34B5C3F80}" destId="{B57086B6-6510-4998-9CE3-F1AF71EDA965}" srcOrd="0" destOrd="0" presId="urn:microsoft.com/office/officeart/2005/8/layout/vList5"/>
    <dgm:cxn modelId="{D4004E86-1E69-49C0-B2F7-78A836D66C69}" type="presParOf" srcId="{B57086B6-6510-4998-9CE3-F1AF71EDA965}" destId="{EC0B7FE1-340C-43A2-8C91-978545FAA6D0}" srcOrd="0" destOrd="0" presId="urn:microsoft.com/office/officeart/2005/8/layout/vList5"/>
    <dgm:cxn modelId="{3FE30CE3-5D7A-4575-8CD4-2D237EFC0608}" type="presParOf" srcId="{58A0A2F0-BBD3-4BB9-9FFB-7DA34B5C3F80}" destId="{45010F1C-720A-474C-B1C1-4F98908502CE}" srcOrd="1" destOrd="0" presId="urn:microsoft.com/office/officeart/2005/8/layout/vList5"/>
    <dgm:cxn modelId="{EC617E4C-A74B-4B02-B5AC-DAD5EAA7BA35}" type="presParOf" srcId="{58A0A2F0-BBD3-4BB9-9FFB-7DA34B5C3F80}" destId="{962D5C72-B2DB-42FA-8858-A6636B91A4A8}" srcOrd="2" destOrd="0" presId="urn:microsoft.com/office/officeart/2005/8/layout/vList5"/>
    <dgm:cxn modelId="{ED607CE0-16C7-4B4D-94E9-F83C904F8DE6}" type="presParOf" srcId="{962D5C72-B2DB-42FA-8858-A6636B91A4A8}" destId="{903E2F45-A121-44F0-AF58-7DDB3B887746}" srcOrd="0" destOrd="0" presId="urn:microsoft.com/office/officeart/2005/8/layout/vList5"/>
    <dgm:cxn modelId="{8B7055DD-1105-4D64-B19A-7401E77B8779}" type="presParOf" srcId="{58A0A2F0-BBD3-4BB9-9FFB-7DA34B5C3F80}" destId="{FFAA3198-0DDC-474D-999A-20ACAC5FA591}" srcOrd="3" destOrd="0" presId="urn:microsoft.com/office/officeart/2005/8/layout/vList5"/>
    <dgm:cxn modelId="{204630A5-8118-4A51-81BD-BC7DB6D41F7A}" type="presParOf" srcId="{58A0A2F0-BBD3-4BB9-9FFB-7DA34B5C3F80}" destId="{A80518BB-11F2-4907-B53B-AF4804C1D6A4}" srcOrd="4" destOrd="0" presId="urn:microsoft.com/office/officeart/2005/8/layout/vList5"/>
    <dgm:cxn modelId="{EEBB8136-2D27-409B-8519-42322D5679A8}" type="presParOf" srcId="{A80518BB-11F2-4907-B53B-AF4804C1D6A4}" destId="{041DE2B3-60E5-4DC0-8980-90F7F8ACE8F8}"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9027CE8-7198-456A-A43E-4633E3696E37}"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5E56B75B-1A9D-42AF-BD0C-1B4D74448DB3}">
      <dgm:prSet custT="1"/>
      <dgm:spPr/>
      <dgm:t>
        <a:bodyPr/>
        <a:lstStyle/>
        <a:p>
          <a:pPr rtl="0"/>
          <a:r>
            <a:rPr lang="en-US" sz="1600" b="1" dirty="0" err="1" smtClean="0"/>
            <a:t>i</a:t>
          </a:r>
          <a:r>
            <a:rPr lang="en-US" sz="1800" b="1" dirty="0" smtClean="0"/>
            <a:t>. Count and understand the numeration system. </a:t>
          </a:r>
          <a:endParaRPr lang="en-US" sz="1800" b="1" dirty="0"/>
        </a:p>
      </dgm:t>
    </dgm:pt>
    <dgm:pt modelId="{E508B094-1BD4-4D74-9219-E022ED78FB43}" type="parTrans" cxnId="{498C735E-8238-484C-99A0-30B4F3F2C6B6}">
      <dgm:prSet/>
      <dgm:spPr/>
      <dgm:t>
        <a:bodyPr/>
        <a:lstStyle/>
        <a:p>
          <a:endParaRPr lang="en-US"/>
        </a:p>
      </dgm:t>
    </dgm:pt>
    <dgm:pt modelId="{E288BB53-F149-447E-8858-9E702D9C17DD}" type="sibTrans" cxnId="{498C735E-8238-484C-99A0-30B4F3F2C6B6}">
      <dgm:prSet/>
      <dgm:spPr/>
      <dgm:t>
        <a:bodyPr/>
        <a:lstStyle/>
        <a:p>
          <a:endParaRPr lang="en-US"/>
        </a:p>
      </dgm:t>
    </dgm:pt>
    <dgm:pt modelId="{13839EFC-0DA4-406F-A641-727A20CD7663}">
      <dgm:prSet custT="1"/>
      <dgm:spPr/>
      <dgm:t>
        <a:bodyPr/>
        <a:lstStyle/>
        <a:p>
          <a:pPr rtl="0"/>
          <a:r>
            <a:rPr lang="en-US" sz="1800" b="1" dirty="0" smtClean="0"/>
            <a:t>ii. Learn conventions needed for mastery of Mathematical techniques such as the use of a base ten system to represent numbers.</a:t>
          </a:r>
          <a:endParaRPr lang="en-US" sz="1800" b="1" dirty="0"/>
        </a:p>
      </dgm:t>
    </dgm:pt>
    <dgm:pt modelId="{74162326-1311-410E-8E50-C34A72BFEAE2}" type="parTrans" cxnId="{744D6F3A-690A-4A7B-A1CB-19B0AB4E30FE}">
      <dgm:prSet/>
      <dgm:spPr/>
      <dgm:t>
        <a:bodyPr/>
        <a:lstStyle/>
        <a:p>
          <a:endParaRPr lang="en-US"/>
        </a:p>
      </dgm:t>
    </dgm:pt>
    <dgm:pt modelId="{370C88EA-1DFF-4EE4-A05C-098609B012B0}" type="sibTrans" cxnId="{744D6F3A-690A-4A7B-A1CB-19B0AB4E30FE}">
      <dgm:prSet/>
      <dgm:spPr/>
      <dgm:t>
        <a:bodyPr/>
        <a:lstStyle/>
        <a:p>
          <a:endParaRPr lang="en-US"/>
        </a:p>
      </dgm:t>
    </dgm:pt>
    <dgm:pt modelId="{5D4C445F-4B42-403C-9C57-FAD5D12B0A67}">
      <dgm:prSet custT="1"/>
      <dgm:spPr/>
      <dgm:t>
        <a:bodyPr/>
        <a:lstStyle/>
        <a:p>
          <a:pPr rtl="0"/>
          <a:r>
            <a:rPr lang="en-US" sz="1600" b="1" dirty="0" smtClean="0"/>
            <a:t>iii. </a:t>
          </a:r>
          <a:r>
            <a:rPr lang="en-US" sz="1800" b="1" dirty="0" smtClean="0"/>
            <a:t>Perform simple computations in her/his own way up to three-digit numbers and apply these to their day to life activities in different contexts.</a:t>
          </a:r>
          <a:endParaRPr lang="en-US" sz="1800" b="1" dirty="0"/>
        </a:p>
      </dgm:t>
    </dgm:pt>
    <dgm:pt modelId="{82EFBBBB-91A2-43CF-BE37-7F7AE7A1EBEF}" type="parTrans" cxnId="{DDBFA054-026C-45F4-B3C1-E778E4DF806C}">
      <dgm:prSet/>
      <dgm:spPr/>
      <dgm:t>
        <a:bodyPr/>
        <a:lstStyle/>
        <a:p>
          <a:endParaRPr lang="en-US"/>
        </a:p>
      </dgm:t>
    </dgm:pt>
    <dgm:pt modelId="{20D5A5A4-06DB-4716-A54E-F4265122BEAB}" type="sibTrans" cxnId="{DDBFA054-026C-45F4-B3C1-E778E4DF806C}">
      <dgm:prSet/>
      <dgm:spPr/>
      <dgm:t>
        <a:bodyPr/>
        <a:lstStyle/>
        <a:p>
          <a:endParaRPr lang="en-US"/>
        </a:p>
      </dgm:t>
    </dgm:pt>
    <dgm:pt modelId="{CAEAEBAE-C997-4214-B26D-69B973F38673}">
      <dgm:prSet custT="1"/>
      <dgm:spPr/>
      <dgm:t>
        <a:bodyPr/>
        <a:lstStyle/>
        <a:p>
          <a:pPr rtl="0"/>
          <a:r>
            <a:rPr lang="en-US" sz="1600" b="1" dirty="0" smtClean="0"/>
            <a:t>i</a:t>
          </a:r>
          <a:r>
            <a:rPr lang="en-US" sz="1800" b="1" dirty="0" smtClean="0"/>
            <a:t>v. Understand and use standard algorithms to perform operations of addition, subtraction, multiplication, and division on numbers up to three digits. </a:t>
          </a:r>
          <a:endParaRPr lang="en-US" sz="1800" b="1" dirty="0"/>
        </a:p>
      </dgm:t>
    </dgm:pt>
    <dgm:pt modelId="{5B586EB0-7B96-4BE8-BE5B-4D2B889FD7BD}" type="parTrans" cxnId="{C1910A14-0E48-4C9B-A5CC-89DF319D81C4}">
      <dgm:prSet/>
      <dgm:spPr/>
      <dgm:t>
        <a:bodyPr/>
        <a:lstStyle/>
        <a:p>
          <a:endParaRPr lang="en-US"/>
        </a:p>
      </dgm:t>
    </dgm:pt>
    <dgm:pt modelId="{1DBEBA95-5560-4670-A54B-63FB80ABB0D3}" type="sibTrans" cxnId="{C1910A14-0E48-4C9B-A5CC-89DF319D81C4}">
      <dgm:prSet/>
      <dgm:spPr/>
      <dgm:t>
        <a:bodyPr/>
        <a:lstStyle/>
        <a:p>
          <a:endParaRPr lang="en-US"/>
        </a:p>
      </dgm:t>
    </dgm:pt>
    <dgm:pt modelId="{A471A8F4-B5C3-4CC4-B323-D7404BF1B917}">
      <dgm:prSet/>
      <dgm:spPr/>
      <dgm:t>
        <a:bodyPr/>
        <a:lstStyle/>
        <a:p>
          <a:pPr rtl="0"/>
          <a:r>
            <a:rPr lang="en-US" b="1" dirty="0" smtClean="0"/>
            <a:t>v. Learn vocabulary of relational words to extend his/her understanding of space and spatial objects. vi. Identify and extend simple patterns starting from repeating shapes to patterns in numbers. vii. Collect, represent, and interpret simple data/information in his/her daily life activities</a:t>
          </a:r>
          <a:endParaRPr lang="en-US" b="1" dirty="0"/>
        </a:p>
      </dgm:t>
    </dgm:pt>
    <dgm:pt modelId="{F90D9C48-7FD2-4E2D-BFD0-D115FCA95F4E}" type="parTrans" cxnId="{716FCAC6-E447-4102-8E4C-7903EF4FCD94}">
      <dgm:prSet/>
      <dgm:spPr/>
      <dgm:t>
        <a:bodyPr/>
        <a:lstStyle/>
        <a:p>
          <a:endParaRPr lang="en-US"/>
        </a:p>
      </dgm:t>
    </dgm:pt>
    <dgm:pt modelId="{AF04EA0E-93A5-47A2-8C7A-852DD7D26CF8}" type="sibTrans" cxnId="{716FCAC6-E447-4102-8E4C-7903EF4FCD94}">
      <dgm:prSet/>
      <dgm:spPr/>
      <dgm:t>
        <a:bodyPr/>
        <a:lstStyle/>
        <a:p>
          <a:endParaRPr lang="en-US"/>
        </a:p>
      </dgm:t>
    </dgm:pt>
    <dgm:pt modelId="{499B35FE-0E04-4441-8AD9-F2E791242972}" type="pres">
      <dgm:prSet presAssocID="{A9027CE8-7198-456A-A43E-4633E3696E37}" presName="Name0" presStyleCnt="0">
        <dgm:presLayoutVars>
          <dgm:dir/>
          <dgm:animLvl val="lvl"/>
          <dgm:resizeHandles val="exact"/>
        </dgm:presLayoutVars>
      </dgm:prSet>
      <dgm:spPr/>
    </dgm:pt>
    <dgm:pt modelId="{6E0FADCE-6FE7-4587-9F36-7632D283FAA2}" type="pres">
      <dgm:prSet presAssocID="{5E56B75B-1A9D-42AF-BD0C-1B4D74448DB3}" presName="linNode" presStyleCnt="0"/>
      <dgm:spPr/>
    </dgm:pt>
    <dgm:pt modelId="{96C0C5D2-BB8C-4678-B852-98C27EB8BD9E}" type="pres">
      <dgm:prSet presAssocID="{5E56B75B-1A9D-42AF-BD0C-1B4D74448DB3}" presName="parentText" presStyleLbl="node1" presStyleIdx="0" presStyleCnt="5" custScaleX="277778">
        <dgm:presLayoutVars>
          <dgm:chMax val="1"/>
          <dgm:bulletEnabled val="1"/>
        </dgm:presLayoutVars>
      </dgm:prSet>
      <dgm:spPr/>
    </dgm:pt>
    <dgm:pt modelId="{E1ED46DE-13AC-488D-ACF6-DC2C56B10532}" type="pres">
      <dgm:prSet presAssocID="{E288BB53-F149-447E-8858-9E702D9C17DD}" presName="sp" presStyleCnt="0"/>
      <dgm:spPr/>
    </dgm:pt>
    <dgm:pt modelId="{4C07B6EB-269A-4960-8358-8B0CCF46DD08}" type="pres">
      <dgm:prSet presAssocID="{13839EFC-0DA4-406F-A641-727A20CD7663}" presName="linNode" presStyleCnt="0"/>
      <dgm:spPr/>
    </dgm:pt>
    <dgm:pt modelId="{364EE020-193C-4A0C-8502-B359C3707391}" type="pres">
      <dgm:prSet presAssocID="{13839EFC-0DA4-406F-A641-727A20CD7663}" presName="parentText" presStyleLbl="node1" presStyleIdx="1" presStyleCnt="5" custScaleX="277778">
        <dgm:presLayoutVars>
          <dgm:chMax val="1"/>
          <dgm:bulletEnabled val="1"/>
        </dgm:presLayoutVars>
      </dgm:prSet>
      <dgm:spPr/>
    </dgm:pt>
    <dgm:pt modelId="{885FD239-FA92-4A87-B263-EE7FED53B92B}" type="pres">
      <dgm:prSet presAssocID="{370C88EA-1DFF-4EE4-A05C-098609B012B0}" presName="sp" presStyleCnt="0"/>
      <dgm:spPr/>
    </dgm:pt>
    <dgm:pt modelId="{458F1934-BD29-4D9A-8805-E75F8C206ACC}" type="pres">
      <dgm:prSet presAssocID="{5D4C445F-4B42-403C-9C57-FAD5D12B0A67}" presName="linNode" presStyleCnt="0"/>
      <dgm:spPr/>
    </dgm:pt>
    <dgm:pt modelId="{312EC236-9B67-471F-A1B9-09262AB3DE8E}" type="pres">
      <dgm:prSet presAssocID="{5D4C445F-4B42-403C-9C57-FAD5D12B0A67}" presName="parentText" presStyleLbl="node1" presStyleIdx="2" presStyleCnt="5" custScaleX="277778">
        <dgm:presLayoutVars>
          <dgm:chMax val="1"/>
          <dgm:bulletEnabled val="1"/>
        </dgm:presLayoutVars>
      </dgm:prSet>
      <dgm:spPr/>
    </dgm:pt>
    <dgm:pt modelId="{8FC12EC3-0853-4CAD-BD45-337A178C1E31}" type="pres">
      <dgm:prSet presAssocID="{20D5A5A4-06DB-4716-A54E-F4265122BEAB}" presName="sp" presStyleCnt="0"/>
      <dgm:spPr/>
    </dgm:pt>
    <dgm:pt modelId="{C2D23578-15B2-4C3A-9572-66CFD19C28E2}" type="pres">
      <dgm:prSet presAssocID="{CAEAEBAE-C997-4214-B26D-69B973F38673}" presName="linNode" presStyleCnt="0"/>
      <dgm:spPr/>
    </dgm:pt>
    <dgm:pt modelId="{0F83CD95-AD11-4DDC-B6A0-AD048C2BA9B5}" type="pres">
      <dgm:prSet presAssocID="{CAEAEBAE-C997-4214-B26D-69B973F38673}" presName="parentText" presStyleLbl="node1" presStyleIdx="3" presStyleCnt="5" custScaleX="277778">
        <dgm:presLayoutVars>
          <dgm:chMax val="1"/>
          <dgm:bulletEnabled val="1"/>
        </dgm:presLayoutVars>
      </dgm:prSet>
      <dgm:spPr/>
    </dgm:pt>
    <dgm:pt modelId="{6A0A7B60-6092-489D-974F-B3D0D78FC221}" type="pres">
      <dgm:prSet presAssocID="{1DBEBA95-5560-4670-A54B-63FB80ABB0D3}" presName="sp" presStyleCnt="0"/>
      <dgm:spPr/>
    </dgm:pt>
    <dgm:pt modelId="{98823206-1025-47E3-B6D2-76CED840F0F4}" type="pres">
      <dgm:prSet presAssocID="{A471A8F4-B5C3-4CC4-B323-D7404BF1B917}" presName="linNode" presStyleCnt="0"/>
      <dgm:spPr/>
    </dgm:pt>
    <dgm:pt modelId="{BEF16BE9-DFB0-4562-9F12-8C8206642CB6}" type="pres">
      <dgm:prSet presAssocID="{A471A8F4-B5C3-4CC4-B323-D7404BF1B917}" presName="parentText" presStyleLbl="node1" presStyleIdx="4" presStyleCnt="5" custScaleX="277778">
        <dgm:presLayoutVars>
          <dgm:chMax val="1"/>
          <dgm:bulletEnabled val="1"/>
        </dgm:presLayoutVars>
      </dgm:prSet>
      <dgm:spPr/>
    </dgm:pt>
  </dgm:ptLst>
  <dgm:cxnLst>
    <dgm:cxn modelId="{DDBFA054-026C-45F4-B3C1-E778E4DF806C}" srcId="{A9027CE8-7198-456A-A43E-4633E3696E37}" destId="{5D4C445F-4B42-403C-9C57-FAD5D12B0A67}" srcOrd="2" destOrd="0" parTransId="{82EFBBBB-91A2-43CF-BE37-7F7AE7A1EBEF}" sibTransId="{20D5A5A4-06DB-4716-A54E-F4265122BEAB}"/>
    <dgm:cxn modelId="{6B285A18-3B09-46A7-BACC-EC5CAA50D776}" type="presOf" srcId="{5D4C445F-4B42-403C-9C57-FAD5D12B0A67}" destId="{312EC236-9B67-471F-A1B9-09262AB3DE8E}" srcOrd="0" destOrd="0" presId="urn:microsoft.com/office/officeart/2005/8/layout/vList5"/>
    <dgm:cxn modelId="{498C735E-8238-484C-99A0-30B4F3F2C6B6}" srcId="{A9027CE8-7198-456A-A43E-4633E3696E37}" destId="{5E56B75B-1A9D-42AF-BD0C-1B4D74448DB3}" srcOrd="0" destOrd="0" parTransId="{E508B094-1BD4-4D74-9219-E022ED78FB43}" sibTransId="{E288BB53-F149-447E-8858-9E702D9C17DD}"/>
    <dgm:cxn modelId="{1A8DC814-04E2-4A99-9333-E99A903F52E8}" type="presOf" srcId="{5E56B75B-1A9D-42AF-BD0C-1B4D74448DB3}" destId="{96C0C5D2-BB8C-4678-B852-98C27EB8BD9E}" srcOrd="0" destOrd="0" presId="urn:microsoft.com/office/officeart/2005/8/layout/vList5"/>
    <dgm:cxn modelId="{716FCAC6-E447-4102-8E4C-7903EF4FCD94}" srcId="{A9027CE8-7198-456A-A43E-4633E3696E37}" destId="{A471A8F4-B5C3-4CC4-B323-D7404BF1B917}" srcOrd="4" destOrd="0" parTransId="{F90D9C48-7FD2-4E2D-BFD0-D115FCA95F4E}" sibTransId="{AF04EA0E-93A5-47A2-8C7A-852DD7D26CF8}"/>
    <dgm:cxn modelId="{C1910A14-0E48-4C9B-A5CC-89DF319D81C4}" srcId="{A9027CE8-7198-456A-A43E-4633E3696E37}" destId="{CAEAEBAE-C997-4214-B26D-69B973F38673}" srcOrd="3" destOrd="0" parTransId="{5B586EB0-7B96-4BE8-BE5B-4D2B889FD7BD}" sibTransId="{1DBEBA95-5560-4670-A54B-63FB80ABB0D3}"/>
    <dgm:cxn modelId="{218CFFC6-CE52-49C8-96D5-5606FA910725}" type="presOf" srcId="{A9027CE8-7198-456A-A43E-4633E3696E37}" destId="{499B35FE-0E04-4441-8AD9-F2E791242972}" srcOrd="0" destOrd="0" presId="urn:microsoft.com/office/officeart/2005/8/layout/vList5"/>
    <dgm:cxn modelId="{06A50C2C-E5F2-4141-BF51-1402D21474BF}" type="presOf" srcId="{13839EFC-0DA4-406F-A641-727A20CD7663}" destId="{364EE020-193C-4A0C-8502-B359C3707391}" srcOrd="0" destOrd="0" presId="urn:microsoft.com/office/officeart/2005/8/layout/vList5"/>
    <dgm:cxn modelId="{744D6F3A-690A-4A7B-A1CB-19B0AB4E30FE}" srcId="{A9027CE8-7198-456A-A43E-4633E3696E37}" destId="{13839EFC-0DA4-406F-A641-727A20CD7663}" srcOrd="1" destOrd="0" parTransId="{74162326-1311-410E-8E50-C34A72BFEAE2}" sibTransId="{370C88EA-1DFF-4EE4-A05C-098609B012B0}"/>
    <dgm:cxn modelId="{3FB6908C-0947-4681-8714-3A9201E0C787}" type="presOf" srcId="{CAEAEBAE-C997-4214-B26D-69B973F38673}" destId="{0F83CD95-AD11-4DDC-B6A0-AD048C2BA9B5}" srcOrd="0" destOrd="0" presId="urn:microsoft.com/office/officeart/2005/8/layout/vList5"/>
    <dgm:cxn modelId="{CDF87843-A4AB-458F-A71D-A803C11ABC19}" type="presOf" srcId="{A471A8F4-B5C3-4CC4-B323-D7404BF1B917}" destId="{BEF16BE9-DFB0-4562-9F12-8C8206642CB6}" srcOrd="0" destOrd="0" presId="urn:microsoft.com/office/officeart/2005/8/layout/vList5"/>
    <dgm:cxn modelId="{99C2D1DA-34CF-425B-9987-D5C7F6DD6DDC}" type="presParOf" srcId="{499B35FE-0E04-4441-8AD9-F2E791242972}" destId="{6E0FADCE-6FE7-4587-9F36-7632D283FAA2}" srcOrd="0" destOrd="0" presId="urn:microsoft.com/office/officeart/2005/8/layout/vList5"/>
    <dgm:cxn modelId="{D8097B97-6778-4177-A60B-59C69B623C20}" type="presParOf" srcId="{6E0FADCE-6FE7-4587-9F36-7632D283FAA2}" destId="{96C0C5D2-BB8C-4678-B852-98C27EB8BD9E}" srcOrd="0" destOrd="0" presId="urn:microsoft.com/office/officeart/2005/8/layout/vList5"/>
    <dgm:cxn modelId="{2B9CCAA3-7A07-42C1-B288-875B6DA90404}" type="presParOf" srcId="{499B35FE-0E04-4441-8AD9-F2E791242972}" destId="{E1ED46DE-13AC-488D-ACF6-DC2C56B10532}" srcOrd="1" destOrd="0" presId="urn:microsoft.com/office/officeart/2005/8/layout/vList5"/>
    <dgm:cxn modelId="{47F3EC7F-E195-48B9-896F-F154315733E7}" type="presParOf" srcId="{499B35FE-0E04-4441-8AD9-F2E791242972}" destId="{4C07B6EB-269A-4960-8358-8B0CCF46DD08}" srcOrd="2" destOrd="0" presId="urn:microsoft.com/office/officeart/2005/8/layout/vList5"/>
    <dgm:cxn modelId="{998EFC51-D3EA-4C4F-B917-9797563B385C}" type="presParOf" srcId="{4C07B6EB-269A-4960-8358-8B0CCF46DD08}" destId="{364EE020-193C-4A0C-8502-B359C3707391}" srcOrd="0" destOrd="0" presId="urn:microsoft.com/office/officeart/2005/8/layout/vList5"/>
    <dgm:cxn modelId="{6067085E-95B9-4F74-8D0E-D08124079462}" type="presParOf" srcId="{499B35FE-0E04-4441-8AD9-F2E791242972}" destId="{885FD239-FA92-4A87-B263-EE7FED53B92B}" srcOrd="3" destOrd="0" presId="urn:microsoft.com/office/officeart/2005/8/layout/vList5"/>
    <dgm:cxn modelId="{49D7E172-71FA-48D0-93BA-7CFC18186081}" type="presParOf" srcId="{499B35FE-0E04-4441-8AD9-F2E791242972}" destId="{458F1934-BD29-4D9A-8805-E75F8C206ACC}" srcOrd="4" destOrd="0" presId="urn:microsoft.com/office/officeart/2005/8/layout/vList5"/>
    <dgm:cxn modelId="{42089595-1714-4A5C-9DDB-01226AA0FB7D}" type="presParOf" srcId="{458F1934-BD29-4D9A-8805-E75F8C206ACC}" destId="{312EC236-9B67-471F-A1B9-09262AB3DE8E}" srcOrd="0" destOrd="0" presId="urn:microsoft.com/office/officeart/2005/8/layout/vList5"/>
    <dgm:cxn modelId="{F7790DAD-D609-4423-8968-61767F253AB6}" type="presParOf" srcId="{499B35FE-0E04-4441-8AD9-F2E791242972}" destId="{8FC12EC3-0853-4CAD-BD45-337A178C1E31}" srcOrd="5" destOrd="0" presId="urn:microsoft.com/office/officeart/2005/8/layout/vList5"/>
    <dgm:cxn modelId="{EE5B10AC-2A32-4AAF-BB56-B3E56DCE2E54}" type="presParOf" srcId="{499B35FE-0E04-4441-8AD9-F2E791242972}" destId="{C2D23578-15B2-4C3A-9572-66CFD19C28E2}" srcOrd="6" destOrd="0" presId="urn:microsoft.com/office/officeart/2005/8/layout/vList5"/>
    <dgm:cxn modelId="{E4DB7610-0600-4189-8CD7-E04DAEEA03E9}" type="presParOf" srcId="{C2D23578-15B2-4C3A-9572-66CFD19C28E2}" destId="{0F83CD95-AD11-4DDC-B6A0-AD048C2BA9B5}" srcOrd="0" destOrd="0" presId="urn:microsoft.com/office/officeart/2005/8/layout/vList5"/>
    <dgm:cxn modelId="{1D9D962C-EC9F-40D7-B801-BD53E5FFA7D2}" type="presParOf" srcId="{499B35FE-0E04-4441-8AD9-F2E791242972}" destId="{6A0A7B60-6092-489D-974F-B3D0D78FC221}" srcOrd="7" destOrd="0" presId="urn:microsoft.com/office/officeart/2005/8/layout/vList5"/>
    <dgm:cxn modelId="{D892C425-5996-4B25-941E-67F7C30F5453}" type="presParOf" srcId="{499B35FE-0E04-4441-8AD9-F2E791242972}" destId="{98823206-1025-47E3-B6D2-76CED840F0F4}" srcOrd="8" destOrd="0" presId="urn:microsoft.com/office/officeart/2005/8/layout/vList5"/>
    <dgm:cxn modelId="{1FB0622F-2F0C-45DC-972F-BA5918F30A46}" type="presParOf" srcId="{98823206-1025-47E3-B6D2-76CED840F0F4}" destId="{BEF16BE9-DFB0-4562-9F12-8C8206642CB6}"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79CD94E-3570-4B41-8655-9C389BB60C4C}"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85FBEB1C-A3BB-4650-999D-E0EF08E96051}">
      <dgm:prSet/>
      <dgm:spPr/>
      <dgm:t>
        <a:bodyPr/>
        <a:lstStyle/>
        <a:p>
          <a:pPr rtl="0"/>
          <a:r>
            <a:rPr lang="en-US" smtClean="0"/>
            <a:t>These have been put into 7 major themes:</a:t>
          </a:r>
          <a:endParaRPr lang="en-US"/>
        </a:p>
      </dgm:t>
    </dgm:pt>
    <dgm:pt modelId="{B166EA0C-8BF1-4272-B786-9C9C9EDD8E87}" type="parTrans" cxnId="{7EA6124F-C489-4DF5-BFB7-94477CECF733}">
      <dgm:prSet/>
      <dgm:spPr/>
      <dgm:t>
        <a:bodyPr/>
        <a:lstStyle/>
        <a:p>
          <a:endParaRPr lang="en-US"/>
        </a:p>
      </dgm:t>
    </dgm:pt>
    <dgm:pt modelId="{6F2DE071-E9F4-450C-9E73-867E371C9DF9}" type="sibTrans" cxnId="{7EA6124F-C489-4DF5-BFB7-94477CECF733}">
      <dgm:prSet/>
      <dgm:spPr/>
      <dgm:t>
        <a:bodyPr/>
        <a:lstStyle/>
        <a:p>
          <a:endParaRPr lang="en-US"/>
        </a:p>
      </dgm:t>
    </dgm:pt>
    <dgm:pt modelId="{EBC93DA9-568E-4201-A483-99815BB86C61}" type="pres">
      <dgm:prSet presAssocID="{079CD94E-3570-4B41-8655-9C389BB60C4C}" presName="linear" presStyleCnt="0">
        <dgm:presLayoutVars>
          <dgm:animLvl val="lvl"/>
          <dgm:resizeHandles val="exact"/>
        </dgm:presLayoutVars>
      </dgm:prSet>
      <dgm:spPr/>
    </dgm:pt>
    <dgm:pt modelId="{DA8BD260-3658-4CBD-A235-DC3F45D0E2DE}" type="pres">
      <dgm:prSet presAssocID="{85FBEB1C-A3BB-4650-999D-E0EF08E96051}" presName="parentText" presStyleLbl="node1" presStyleIdx="0" presStyleCnt="1">
        <dgm:presLayoutVars>
          <dgm:chMax val="0"/>
          <dgm:bulletEnabled val="1"/>
        </dgm:presLayoutVars>
      </dgm:prSet>
      <dgm:spPr/>
    </dgm:pt>
  </dgm:ptLst>
  <dgm:cxnLst>
    <dgm:cxn modelId="{7EA6124F-C489-4DF5-BFB7-94477CECF733}" srcId="{079CD94E-3570-4B41-8655-9C389BB60C4C}" destId="{85FBEB1C-A3BB-4650-999D-E0EF08E96051}" srcOrd="0" destOrd="0" parTransId="{B166EA0C-8BF1-4272-B786-9C9C9EDD8E87}" sibTransId="{6F2DE071-E9F4-450C-9E73-867E371C9DF9}"/>
    <dgm:cxn modelId="{3EF14E37-1E00-488D-87D9-1A68A431D9BC}" type="presOf" srcId="{079CD94E-3570-4B41-8655-9C389BB60C4C}" destId="{EBC93DA9-568E-4201-A483-99815BB86C61}" srcOrd="0" destOrd="0" presId="urn:microsoft.com/office/officeart/2005/8/layout/vList2"/>
    <dgm:cxn modelId="{C3A54124-37C1-4384-AC85-6883E6ACCA5C}" type="presOf" srcId="{85FBEB1C-A3BB-4650-999D-E0EF08E96051}" destId="{DA8BD260-3658-4CBD-A235-DC3F45D0E2DE}" srcOrd="0" destOrd="0" presId="urn:microsoft.com/office/officeart/2005/8/layout/vList2"/>
    <dgm:cxn modelId="{D5442EB9-3B70-4A0F-BB55-252EB235B458}" type="presParOf" srcId="{EBC93DA9-568E-4201-A483-99815BB86C61}" destId="{DA8BD260-3658-4CBD-A235-DC3F45D0E2D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922E813-8AE7-4C3A-A842-470C0FD5C53D}"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C28929DE-849B-4C53-88D5-86A3063029E3}">
      <dgm:prSet custT="1"/>
      <dgm:spPr/>
      <dgm:t>
        <a:bodyPr/>
        <a:lstStyle/>
        <a:p>
          <a:pPr rtl="0"/>
          <a:r>
            <a:rPr lang="en-US" sz="2400" b="1" dirty="0" err="1" smtClean="0"/>
            <a:t>i</a:t>
          </a:r>
          <a:r>
            <a:rPr lang="en-US" sz="2400" b="1" dirty="0" smtClean="0"/>
            <a:t>. Pre-Number concepts</a:t>
          </a:r>
          <a:endParaRPr lang="en-US" sz="2400" b="1" dirty="0"/>
        </a:p>
      </dgm:t>
    </dgm:pt>
    <dgm:pt modelId="{EB7790BD-14CF-42CB-9048-455BA52873A3}" type="parTrans" cxnId="{049F91C2-3C38-48A1-BA17-AD2AB79C8246}">
      <dgm:prSet/>
      <dgm:spPr/>
      <dgm:t>
        <a:bodyPr/>
        <a:lstStyle/>
        <a:p>
          <a:endParaRPr lang="en-US"/>
        </a:p>
      </dgm:t>
    </dgm:pt>
    <dgm:pt modelId="{C983650C-3EC6-4210-8CA6-EECB0F836DC3}" type="sibTrans" cxnId="{049F91C2-3C38-48A1-BA17-AD2AB79C8246}">
      <dgm:prSet/>
      <dgm:spPr/>
      <dgm:t>
        <a:bodyPr/>
        <a:lstStyle/>
        <a:p>
          <a:endParaRPr lang="en-US"/>
        </a:p>
      </dgm:t>
    </dgm:pt>
    <dgm:pt modelId="{09560152-64A4-49F5-804B-C098364553AC}">
      <dgm:prSet custT="1"/>
      <dgm:spPr/>
      <dgm:t>
        <a:bodyPr/>
        <a:lstStyle/>
        <a:p>
          <a:pPr rtl="0"/>
          <a:r>
            <a:rPr lang="en-US" sz="2400" b="1" smtClean="0"/>
            <a:t>ii. Numbers and operations on numbers.</a:t>
          </a:r>
          <a:endParaRPr lang="en-US" sz="2400" b="1"/>
        </a:p>
      </dgm:t>
    </dgm:pt>
    <dgm:pt modelId="{A08BAF0F-E5BA-4013-A5D5-AB69FD8393CB}" type="parTrans" cxnId="{145BEB14-05F9-4720-9CBF-7BED0477FB12}">
      <dgm:prSet/>
      <dgm:spPr/>
      <dgm:t>
        <a:bodyPr/>
        <a:lstStyle/>
        <a:p>
          <a:endParaRPr lang="en-US"/>
        </a:p>
      </dgm:t>
    </dgm:pt>
    <dgm:pt modelId="{BD257BF9-604A-44E0-BA5C-5778AF489A53}" type="sibTrans" cxnId="{145BEB14-05F9-4720-9CBF-7BED0477FB12}">
      <dgm:prSet/>
      <dgm:spPr/>
      <dgm:t>
        <a:bodyPr/>
        <a:lstStyle/>
        <a:p>
          <a:endParaRPr lang="en-US"/>
        </a:p>
      </dgm:t>
    </dgm:pt>
    <dgm:pt modelId="{BE420644-2926-4EF1-A3DF-BD3875682E23}">
      <dgm:prSet custT="1"/>
      <dgm:spPr/>
      <dgm:t>
        <a:bodyPr/>
        <a:lstStyle/>
        <a:p>
          <a:pPr rtl="0"/>
          <a:r>
            <a:rPr lang="en-US" sz="2400" b="1" smtClean="0"/>
            <a:t>iii. Shapes and Spatial Understanding </a:t>
          </a:r>
          <a:endParaRPr lang="en-US" sz="2400" b="1"/>
        </a:p>
      </dgm:t>
    </dgm:pt>
    <dgm:pt modelId="{2A883AFD-EBF9-4B5F-BAD4-1D94658A3AE1}" type="parTrans" cxnId="{2D32ECBA-C152-4727-B991-2C36C4D8686F}">
      <dgm:prSet/>
      <dgm:spPr/>
      <dgm:t>
        <a:bodyPr/>
        <a:lstStyle/>
        <a:p>
          <a:endParaRPr lang="en-US"/>
        </a:p>
      </dgm:t>
    </dgm:pt>
    <dgm:pt modelId="{4515A68E-6D1C-41BF-90C4-8E6AFDB01CC5}" type="sibTrans" cxnId="{2D32ECBA-C152-4727-B991-2C36C4D8686F}">
      <dgm:prSet/>
      <dgm:spPr/>
      <dgm:t>
        <a:bodyPr/>
        <a:lstStyle/>
        <a:p>
          <a:endParaRPr lang="en-US"/>
        </a:p>
      </dgm:t>
    </dgm:pt>
    <dgm:pt modelId="{5DDCB9C7-88D1-4FDB-8556-79A67D400DCA}">
      <dgm:prSet custT="1"/>
      <dgm:spPr/>
      <dgm:t>
        <a:bodyPr/>
        <a:lstStyle/>
        <a:p>
          <a:pPr rtl="0"/>
          <a:r>
            <a:rPr lang="en-US" sz="2400" b="1" smtClean="0"/>
            <a:t>iv. Measurement.</a:t>
          </a:r>
          <a:endParaRPr lang="en-US" sz="2400" b="1"/>
        </a:p>
      </dgm:t>
    </dgm:pt>
    <dgm:pt modelId="{68C8553C-AFA1-4E64-B9A3-208773F00D80}" type="parTrans" cxnId="{81B30008-2D8D-4773-8391-0EFA9B083411}">
      <dgm:prSet/>
      <dgm:spPr/>
      <dgm:t>
        <a:bodyPr/>
        <a:lstStyle/>
        <a:p>
          <a:endParaRPr lang="en-US"/>
        </a:p>
      </dgm:t>
    </dgm:pt>
    <dgm:pt modelId="{374110B0-5DBE-4650-9CE6-1063E6D5DF45}" type="sibTrans" cxnId="{81B30008-2D8D-4773-8391-0EFA9B083411}">
      <dgm:prSet/>
      <dgm:spPr/>
      <dgm:t>
        <a:bodyPr/>
        <a:lstStyle/>
        <a:p>
          <a:endParaRPr lang="en-US"/>
        </a:p>
      </dgm:t>
    </dgm:pt>
    <dgm:pt modelId="{CFE48ED3-681D-4079-B23C-FD3867568297}">
      <dgm:prSet custT="1"/>
      <dgm:spPr/>
      <dgm:t>
        <a:bodyPr/>
        <a:lstStyle/>
        <a:p>
          <a:pPr rtl="0"/>
          <a:r>
            <a:rPr lang="en-US" sz="2400" b="1" smtClean="0"/>
            <a:t>iv. Patterns.</a:t>
          </a:r>
          <a:endParaRPr lang="en-US" sz="2400" b="1"/>
        </a:p>
      </dgm:t>
    </dgm:pt>
    <dgm:pt modelId="{BD84279A-B9F8-447F-B5EC-8FC1E7B8820D}" type="parTrans" cxnId="{0EDD6E91-D3AA-4E00-BD62-39431B597BF2}">
      <dgm:prSet/>
      <dgm:spPr/>
      <dgm:t>
        <a:bodyPr/>
        <a:lstStyle/>
        <a:p>
          <a:endParaRPr lang="en-US"/>
        </a:p>
      </dgm:t>
    </dgm:pt>
    <dgm:pt modelId="{4407A05C-BD05-4CEE-A587-15FC1A2A2BE5}" type="sibTrans" cxnId="{0EDD6E91-D3AA-4E00-BD62-39431B597BF2}">
      <dgm:prSet/>
      <dgm:spPr/>
      <dgm:t>
        <a:bodyPr/>
        <a:lstStyle/>
        <a:p>
          <a:endParaRPr lang="en-US"/>
        </a:p>
      </dgm:t>
    </dgm:pt>
    <dgm:pt modelId="{8722789F-6602-4BAD-A03B-A6EEF2262901}">
      <dgm:prSet custT="1"/>
      <dgm:spPr/>
      <dgm:t>
        <a:bodyPr/>
        <a:lstStyle/>
        <a:p>
          <a:pPr rtl="0"/>
          <a:r>
            <a:rPr lang="en-US" sz="2400" b="1" smtClean="0"/>
            <a:t>v. Data Handling .</a:t>
          </a:r>
          <a:endParaRPr lang="en-US" sz="2400" b="1"/>
        </a:p>
      </dgm:t>
    </dgm:pt>
    <dgm:pt modelId="{1B770CAC-B8E9-4BB5-8975-7477070D84CB}" type="parTrans" cxnId="{7818098A-269C-44B2-B047-B687FCA97DF1}">
      <dgm:prSet/>
      <dgm:spPr/>
      <dgm:t>
        <a:bodyPr/>
        <a:lstStyle/>
        <a:p>
          <a:endParaRPr lang="en-US"/>
        </a:p>
      </dgm:t>
    </dgm:pt>
    <dgm:pt modelId="{306CF0AA-6763-4BAA-9626-9BF1FBD558D3}" type="sibTrans" cxnId="{7818098A-269C-44B2-B047-B687FCA97DF1}">
      <dgm:prSet/>
      <dgm:spPr/>
      <dgm:t>
        <a:bodyPr/>
        <a:lstStyle/>
        <a:p>
          <a:endParaRPr lang="en-US"/>
        </a:p>
      </dgm:t>
    </dgm:pt>
    <dgm:pt modelId="{06FED8A5-47C1-4698-A159-A12F23DD61D2}">
      <dgm:prSet custT="1"/>
      <dgm:spPr/>
      <dgm:t>
        <a:bodyPr/>
        <a:lstStyle/>
        <a:p>
          <a:pPr rtl="0"/>
          <a:r>
            <a:rPr lang="en-US" sz="2400" b="1" dirty="0" smtClean="0"/>
            <a:t>vii. Mathematical Communication The early Mathematics skills associated with each topic are elaborated further along with opportunities for enhancing these skills</a:t>
          </a:r>
          <a:endParaRPr lang="en-US" sz="2400" b="1" dirty="0"/>
        </a:p>
      </dgm:t>
    </dgm:pt>
    <dgm:pt modelId="{8650BF1B-68AF-4441-9664-6C210532921C}" type="parTrans" cxnId="{D057FA18-B616-499B-AC96-A495852BA497}">
      <dgm:prSet/>
      <dgm:spPr/>
      <dgm:t>
        <a:bodyPr/>
        <a:lstStyle/>
        <a:p>
          <a:endParaRPr lang="en-US"/>
        </a:p>
      </dgm:t>
    </dgm:pt>
    <dgm:pt modelId="{08B03B34-CB74-4AA8-8E77-E8D1FB9C6F3A}" type="sibTrans" cxnId="{D057FA18-B616-499B-AC96-A495852BA497}">
      <dgm:prSet/>
      <dgm:spPr/>
      <dgm:t>
        <a:bodyPr/>
        <a:lstStyle/>
        <a:p>
          <a:endParaRPr lang="en-US"/>
        </a:p>
      </dgm:t>
    </dgm:pt>
    <dgm:pt modelId="{4EAF60F9-9D46-413C-9843-6168102E90D2}" type="pres">
      <dgm:prSet presAssocID="{9922E813-8AE7-4C3A-A842-470C0FD5C53D}" presName="Name0" presStyleCnt="0">
        <dgm:presLayoutVars>
          <dgm:dir/>
          <dgm:animLvl val="lvl"/>
          <dgm:resizeHandles val="exact"/>
        </dgm:presLayoutVars>
      </dgm:prSet>
      <dgm:spPr/>
    </dgm:pt>
    <dgm:pt modelId="{237DDE33-B364-4AB8-94E0-DE6ABB22B332}" type="pres">
      <dgm:prSet presAssocID="{C28929DE-849B-4C53-88D5-86A3063029E3}" presName="linNode" presStyleCnt="0"/>
      <dgm:spPr/>
    </dgm:pt>
    <dgm:pt modelId="{540E6A53-55BC-4CC1-9DB9-8F8933F0BAE2}" type="pres">
      <dgm:prSet presAssocID="{C28929DE-849B-4C53-88D5-86A3063029E3}" presName="parentText" presStyleLbl="node1" presStyleIdx="0" presStyleCnt="7" custScaleX="277778">
        <dgm:presLayoutVars>
          <dgm:chMax val="1"/>
          <dgm:bulletEnabled val="1"/>
        </dgm:presLayoutVars>
      </dgm:prSet>
      <dgm:spPr/>
    </dgm:pt>
    <dgm:pt modelId="{709B4F0E-9E63-43D3-A118-B8D1767A72D0}" type="pres">
      <dgm:prSet presAssocID="{C983650C-3EC6-4210-8CA6-EECB0F836DC3}" presName="sp" presStyleCnt="0"/>
      <dgm:spPr/>
    </dgm:pt>
    <dgm:pt modelId="{3EEE4BA6-869B-4119-BA8C-5A6CBA54A606}" type="pres">
      <dgm:prSet presAssocID="{09560152-64A4-49F5-804B-C098364553AC}" presName="linNode" presStyleCnt="0"/>
      <dgm:spPr/>
    </dgm:pt>
    <dgm:pt modelId="{B190A1DF-4C2E-41E8-B80E-5AECD2179E53}" type="pres">
      <dgm:prSet presAssocID="{09560152-64A4-49F5-804B-C098364553AC}" presName="parentText" presStyleLbl="node1" presStyleIdx="1" presStyleCnt="7" custScaleX="277778">
        <dgm:presLayoutVars>
          <dgm:chMax val="1"/>
          <dgm:bulletEnabled val="1"/>
        </dgm:presLayoutVars>
      </dgm:prSet>
      <dgm:spPr/>
    </dgm:pt>
    <dgm:pt modelId="{29681B48-2534-4B75-9983-F5F722E4702A}" type="pres">
      <dgm:prSet presAssocID="{BD257BF9-604A-44E0-BA5C-5778AF489A53}" presName="sp" presStyleCnt="0"/>
      <dgm:spPr/>
    </dgm:pt>
    <dgm:pt modelId="{261A6877-1300-4277-B57E-6FAB7612A0E7}" type="pres">
      <dgm:prSet presAssocID="{BE420644-2926-4EF1-A3DF-BD3875682E23}" presName="linNode" presStyleCnt="0"/>
      <dgm:spPr/>
    </dgm:pt>
    <dgm:pt modelId="{81866D97-B95B-4780-9946-1E7EA34E3F7B}" type="pres">
      <dgm:prSet presAssocID="{BE420644-2926-4EF1-A3DF-BD3875682E23}" presName="parentText" presStyleLbl="node1" presStyleIdx="2" presStyleCnt="7" custScaleX="277778">
        <dgm:presLayoutVars>
          <dgm:chMax val="1"/>
          <dgm:bulletEnabled val="1"/>
        </dgm:presLayoutVars>
      </dgm:prSet>
      <dgm:spPr/>
    </dgm:pt>
    <dgm:pt modelId="{9AD4F3A8-6B42-4829-A329-127DD8FBF9EF}" type="pres">
      <dgm:prSet presAssocID="{4515A68E-6D1C-41BF-90C4-8E6AFDB01CC5}" presName="sp" presStyleCnt="0"/>
      <dgm:spPr/>
    </dgm:pt>
    <dgm:pt modelId="{61E2D232-EF94-4B59-A1AC-BEBB13DB3668}" type="pres">
      <dgm:prSet presAssocID="{5DDCB9C7-88D1-4FDB-8556-79A67D400DCA}" presName="linNode" presStyleCnt="0"/>
      <dgm:spPr/>
    </dgm:pt>
    <dgm:pt modelId="{76F9F8D8-108E-4BD8-963F-491838D9EDCA}" type="pres">
      <dgm:prSet presAssocID="{5DDCB9C7-88D1-4FDB-8556-79A67D400DCA}" presName="parentText" presStyleLbl="node1" presStyleIdx="3" presStyleCnt="7" custScaleX="277778">
        <dgm:presLayoutVars>
          <dgm:chMax val="1"/>
          <dgm:bulletEnabled val="1"/>
        </dgm:presLayoutVars>
      </dgm:prSet>
      <dgm:spPr/>
    </dgm:pt>
    <dgm:pt modelId="{621C654E-16D0-47B7-8F47-9F569510FC38}" type="pres">
      <dgm:prSet presAssocID="{374110B0-5DBE-4650-9CE6-1063E6D5DF45}" presName="sp" presStyleCnt="0"/>
      <dgm:spPr/>
    </dgm:pt>
    <dgm:pt modelId="{505022AB-F591-40C0-81D2-DA20B681DF3E}" type="pres">
      <dgm:prSet presAssocID="{CFE48ED3-681D-4079-B23C-FD3867568297}" presName="linNode" presStyleCnt="0"/>
      <dgm:spPr/>
    </dgm:pt>
    <dgm:pt modelId="{FA18E003-D035-4BFF-830E-7C1B696BF58C}" type="pres">
      <dgm:prSet presAssocID="{CFE48ED3-681D-4079-B23C-FD3867568297}" presName="parentText" presStyleLbl="node1" presStyleIdx="4" presStyleCnt="7" custScaleX="277778">
        <dgm:presLayoutVars>
          <dgm:chMax val="1"/>
          <dgm:bulletEnabled val="1"/>
        </dgm:presLayoutVars>
      </dgm:prSet>
      <dgm:spPr/>
    </dgm:pt>
    <dgm:pt modelId="{A29DA729-939C-49AE-8B2A-857115458E41}" type="pres">
      <dgm:prSet presAssocID="{4407A05C-BD05-4CEE-A587-15FC1A2A2BE5}" presName="sp" presStyleCnt="0"/>
      <dgm:spPr/>
    </dgm:pt>
    <dgm:pt modelId="{6D824847-F9C8-402A-AB8D-16C8FB3CCC2F}" type="pres">
      <dgm:prSet presAssocID="{8722789F-6602-4BAD-A03B-A6EEF2262901}" presName="linNode" presStyleCnt="0"/>
      <dgm:spPr/>
    </dgm:pt>
    <dgm:pt modelId="{2BB12C77-F8A3-4584-A86F-FCBD031BED32}" type="pres">
      <dgm:prSet presAssocID="{8722789F-6602-4BAD-A03B-A6EEF2262901}" presName="parentText" presStyleLbl="node1" presStyleIdx="5" presStyleCnt="7" custScaleX="277778">
        <dgm:presLayoutVars>
          <dgm:chMax val="1"/>
          <dgm:bulletEnabled val="1"/>
        </dgm:presLayoutVars>
      </dgm:prSet>
      <dgm:spPr/>
    </dgm:pt>
    <dgm:pt modelId="{92B563BB-B918-403D-9D28-BD46DF9C61B1}" type="pres">
      <dgm:prSet presAssocID="{306CF0AA-6763-4BAA-9626-9BF1FBD558D3}" presName="sp" presStyleCnt="0"/>
      <dgm:spPr/>
    </dgm:pt>
    <dgm:pt modelId="{C28B10B6-5BDA-438C-8AB9-959C427A950B}" type="pres">
      <dgm:prSet presAssocID="{06FED8A5-47C1-4698-A159-A12F23DD61D2}" presName="linNode" presStyleCnt="0"/>
      <dgm:spPr/>
    </dgm:pt>
    <dgm:pt modelId="{5F09D34C-D785-41F6-AFDC-3914A05CE80A}" type="pres">
      <dgm:prSet presAssocID="{06FED8A5-47C1-4698-A159-A12F23DD61D2}" presName="parentText" presStyleLbl="node1" presStyleIdx="6" presStyleCnt="7" custScaleX="277778">
        <dgm:presLayoutVars>
          <dgm:chMax val="1"/>
          <dgm:bulletEnabled val="1"/>
        </dgm:presLayoutVars>
      </dgm:prSet>
      <dgm:spPr/>
    </dgm:pt>
  </dgm:ptLst>
  <dgm:cxnLst>
    <dgm:cxn modelId="{6EACC4C5-A5D2-4006-BB0F-C06800D8C29E}" type="presOf" srcId="{06FED8A5-47C1-4698-A159-A12F23DD61D2}" destId="{5F09D34C-D785-41F6-AFDC-3914A05CE80A}" srcOrd="0" destOrd="0" presId="urn:microsoft.com/office/officeart/2005/8/layout/vList5"/>
    <dgm:cxn modelId="{70B94CE2-68BE-45E7-A687-FEAF6B601414}" type="presOf" srcId="{CFE48ED3-681D-4079-B23C-FD3867568297}" destId="{FA18E003-D035-4BFF-830E-7C1B696BF58C}" srcOrd="0" destOrd="0" presId="urn:microsoft.com/office/officeart/2005/8/layout/vList5"/>
    <dgm:cxn modelId="{0EDD6E91-D3AA-4E00-BD62-39431B597BF2}" srcId="{9922E813-8AE7-4C3A-A842-470C0FD5C53D}" destId="{CFE48ED3-681D-4079-B23C-FD3867568297}" srcOrd="4" destOrd="0" parTransId="{BD84279A-B9F8-447F-B5EC-8FC1E7B8820D}" sibTransId="{4407A05C-BD05-4CEE-A587-15FC1A2A2BE5}"/>
    <dgm:cxn modelId="{DB717D63-74FE-4EB5-8347-556124E785AC}" type="presOf" srcId="{C28929DE-849B-4C53-88D5-86A3063029E3}" destId="{540E6A53-55BC-4CC1-9DB9-8F8933F0BAE2}" srcOrd="0" destOrd="0" presId="urn:microsoft.com/office/officeart/2005/8/layout/vList5"/>
    <dgm:cxn modelId="{145BEB14-05F9-4720-9CBF-7BED0477FB12}" srcId="{9922E813-8AE7-4C3A-A842-470C0FD5C53D}" destId="{09560152-64A4-49F5-804B-C098364553AC}" srcOrd="1" destOrd="0" parTransId="{A08BAF0F-E5BA-4013-A5D5-AB69FD8393CB}" sibTransId="{BD257BF9-604A-44E0-BA5C-5778AF489A53}"/>
    <dgm:cxn modelId="{D057FA18-B616-499B-AC96-A495852BA497}" srcId="{9922E813-8AE7-4C3A-A842-470C0FD5C53D}" destId="{06FED8A5-47C1-4698-A159-A12F23DD61D2}" srcOrd="6" destOrd="0" parTransId="{8650BF1B-68AF-4441-9664-6C210532921C}" sibTransId="{08B03B34-CB74-4AA8-8E77-E8D1FB9C6F3A}"/>
    <dgm:cxn modelId="{3D075581-3140-499B-B67B-8731A515C3AB}" type="presOf" srcId="{BE420644-2926-4EF1-A3DF-BD3875682E23}" destId="{81866D97-B95B-4780-9946-1E7EA34E3F7B}" srcOrd="0" destOrd="0" presId="urn:microsoft.com/office/officeart/2005/8/layout/vList5"/>
    <dgm:cxn modelId="{F536E954-4F87-4C1C-86B8-031C6FAC2B4A}" type="presOf" srcId="{09560152-64A4-49F5-804B-C098364553AC}" destId="{B190A1DF-4C2E-41E8-B80E-5AECD2179E53}" srcOrd="0" destOrd="0" presId="urn:microsoft.com/office/officeart/2005/8/layout/vList5"/>
    <dgm:cxn modelId="{2D32ECBA-C152-4727-B991-2C36C4D8686F}" srcId="{9922E813-8AE7-4C3A-A842-470C0FD5C53D}" destId="{BE420644-2926-4EF1-A3DF-BD3875682E23}" srcOrd="2" destOrd="0" parTransId="{2A883AFD-EBF9-4B5F-BAD4-1D94658A3AE1}" sibTransId="{4515A68E-6D1C-41BF-90C4-8E6AFDB01CC5}"/>
    <dgm:cxn modelId="{F2DAA787-9F29-4D0F-8286-F47775E37B71}" type="presOf" srcId="{8722789F-6602-4BAD-A03B-A6EEF2262901}" destId="{2BB12C77-F8A3-4584-A86F-FCBD031BED32}" srcOrd="0" destOrd="0" presId="urn:microsoft.com/office/officeart/2005/8/layout/vList5"/>
    <dgm:cxn modelId="{7818098A-269C-44B2-B047-B687FCA97DF1}" srcId="{9922E813-8AE7-4C3A-A842-470C0FD5C53D}" destId="{8722789F-6602-4BAD-A03B-A6EEF2262901}" srcOrd="5" destOrd="0" parTransId="{1B770CAC-B8E9-4BB5-8975-7477070D84CB}" sibTransId="{306CF0AA-6763-4BAA-9626-9BF1FBD558D3}"/>
    <dgm:cxn modelId="{FE93ACE3-1EFB-4EEE-B9DF-67A6779C9EAA}" type="presOf" srcId="{9922E813-8AE7-4C3A-A842-470C0FD5C53D}" destId="{4EAF60F9-9D46-413C-9843-6168102E90D2}" srcOrd="0" destOrd="0" presId="urn:microsoft.com/office/officeart/2005/8/layout/vList5"/>
    <dgm:cxn modelId="{A50F52A7-26D8-448B-A002-8462B29AD3CD}" type="presOf" srcId="{5DDCB9C7-88D1-4FDB-8556-79A67D400DCA}" destId="{76F9F8D8-108E-4BD8-963F-491838D9EDCA}" srcOrd="0" destOrd="0" presId="urn:microsoft.com/office/officeart/2005/8/layout/vList5"/>
    <dgm:cxn modelId="{049F91C2-3C38-48A1-BA17-AD2AB79C8246}" srcId="{9922E813-8AE7-4C3A-A842-470C0FD5C53D}" destId="{C28929DE-849B-4C53-88D5-86A3063029E3}" srcOrd="0" destOrd="0" parTransId="{EB7790BD-14CF-42CB-9048-455BA52873A3}" sibTransId="{C983650C-3EC6-4210-8CA6-EECB0F836DC3}"/>
    <dgm:cxn modelId="{81B30008-2D8D-4773-8391-0EFA9B083411}" srcId="{9922E813-8AE7-4C3A-A842-470C0FD5C53D}" destId="{5DDCB9C7-88D1-4FDB-8556-79A67D400DCA}" srcOrd="3" destOrd="0" parTransId="{68C8553C-AFA1-4E64-B9A3-208773F00D80}" sibTransId="{374110B0-5DBE-4650-9CE6-1063E6D5DF45}"/>
    <dgm:cxn modelId="{BB460230-83FA-48C8-9752-C5E4122E48F8}" type="presParOf" srcId="{4EAF60F9-9D46-413C-9843-6168102E90D2}" destId="{237DDE33-B364-4AB8-94E0-DE6ABB22B332}" srcOrd="0" destOrd="0" presId="urn:microsoft.com/office/officeart/2005/8/layout/vList5"/>
    <dgm:cxn modelId="{AA8EFC31-EB06-4352-B2A9-0712F3BCE6B6}" type="presParOf" srcId="{237DDE33-B364-4AB8-94E0-DE6ABB22B332}" destId="{540E6A53-55BC-4CC1-9DB9-8F8933F0BAE2}" srcOrd="0" destOrd="0" presId="urn:microsoft.com/office/officeart/2005/8/layout/vList5"/>
    <dgm:cxn modelId="{571C94F0-1ACC-4D57-BBCF-B2D38A503C10}" type="presParOf" srcId="{4EAF60F9-9D46-413C-9843-6168102E90D2}" destId="{709B4F0E-9E63-43D3-A118-B8D1767A72D0}" srcOrd="1" destOrd="0" presId="urn:microsoft.com/office/officeart/2005/8/layout/vList5"/>
    <dgm:cxn modelId="{6DCC7DF9-E120-475D-95B0-84970E266A53}" type="presParOf" srcId="{4EAF60F9-9D46-413C-9843-6168102E90D2}" destId="{3EEE4BA6-869B-4119-BA8C-5A6CBA54A606}" srcOrd="2" destOrd="0" presId="urn:microsoft.com/office/officeart/2005/8/layout/vList5"/>
    <dgm:cxn modelId="{533252FD-AF5F-4F2F-9AB8-9D56AD4FE481}" type="presParOf" srcId="{3EEE4BA6-869B-4119-BA8C-5A6CBA54A606}" destId="{B190A1DF-4C2E-41E8-B80E-5AECD2179E53}" srcOrd="0" destOrd="0" presId="urn:microsoft.com/office/officeart/2005/8/layout/vList5"/>
    <dgm:cxn modelId="{B38AB302-D428-4A02-9891-FAA4A1A1712B}" type="presParOf" srcId="{4EAF60F9-9D46-413C-9843-6168102E90D2}" destId="{29681B48-2534-4B75-9983-F5F722E4702A}" srcOrd="3" destOrd="0" presId="urn:microsoft.com/office/officeart/2005/8/layout/vList5"/>
    <dgm:cxn modelId="{19EE04FB-6A8B-4507-AAF4-2041F5874946}" type="presParOf" srcId="{4EAF60F9-9D46-413C-9843-6168102E90D2}" destId="{261A6877-1300-4277-B57E-6FAB7612A0E7}" srcOrd="4" destOrd="0" presId="urn:microsoft.com/office/officeart/2005/8/layout/vList5"/>
    <dgm:cxn modelId="{61848DB9-3291-4A3F-B1C7-C3B771F9A134}" type="presParOf" srcId="{261A6877-1300-4277-B57E-6FAB7612A0E7}" destId="{81866D97-B95B-4780-9946-1E7EA34E3F7B}" srcOrd="0" destOrd="0" presId="urn:microsoft.com/office/officeart/2005/8/layout/vList5"/>
    <dgm:cxn modelId="{7E7E5344-7232-43D2-AC14-4D8493EC03A8}" type="presParOf" srcId="{4EAF60F9-9D46-413C-9843-6168102E90D2}" destId="{9AD4F3A8-6B42-4829-A329-127DD8FBF9EF}" srcOrd="5" destOrd="0" presId="urn:microsoft.com/office/officeart/2005/8/layout/vList5"/>
    <dgm:cxn modelId="{E66082DA-EAE5-4C19-B5B2-D07379CEBF2C}" type="presParOf" srcId="{4EAF60F9-9D46-413C-9843-6168102E90D2}" destId="{61E2D232-EF94-4B59-A1AC-BEBB13DB3668}" srcOrd="6" destOrd="0" presId="urn:microsoft.com/office/officeart/2005/8/layout/vList5"/>
    <dgm:cxn modelId="{25A81CB5-E3F6-4026-AF8B-C575DB3C32B0}" type="presParOf" srcId="{61E2D232-EF94-4B59-A1AC-BEBB13DB3668}" destId="{76F9F8D8-108E-4BD8-963F-491838D9EDCA}" srcOrd="0" destOrd="0" presId="urn:microsoft.com/office/officeart/2005/8/layout/vList5"/>
    <dgm:cxn modelId="{9BEED211-701F-4833-A4F8-014348176F87}" type="presParOf" srcId="{4EAF60F9-9D46-413C-9843-6168102E90D2}" destId="{621C654E-16D0-47B7-8F47-9F569510FC38}" srcOrd="7" destOrd="0" presId="urn:microsoft.com/office/officeart/2005/8/layout/vList5"/>
    <dgm:cxn modelId="{DA629AB7-80C3-43CB-8E44-636400AA0052}" type="presParOf" srcId="{4EAF60F9-9D46-413C-9843-6168102E90D2}" destId="{505022AB-F591-40C0-81D2-DA20B681DF3E}" srcOrd="8" destOrd="0" presId="urn:microsoft.com/office/officeart/2005/8/layout/vList5"/>
    <dgm:cxn modelId="{3374A696-E5F6-4973-AF75-78F63CBA42ED}" type="presParOf" srcId="{505022AB-F591-40C0-81D2-DA20B681DF3E}" destId="{FA18E003-D035-4BFF-830E-7C1B696BF58C}" srcOrd="0" destOrd="0" presId="urn:microsoft.com/office/officeart/2005/8/layout/vList5"/>
    <dgm:cxn modelId="{F6A442B9-AC2B-495E-9828-F62F8904AB91}" type="presParOf" srcId="{4EAF60F9-9D46-413C-9843-6168102E90D2}" destId="{A29DA729-939C-49AE-8B2A-857115458E41}" srcOrd="9" destOrd="0" presId="urn:microsoft.com/office/officeart/2005/8/layout/vList5"/>
    <dgm:cxn modelId="{924E8125-727B-4306-821B-D1028AA28689}" type="presParOf" srcId="{4EAF60F9-9D46-413C-9843-6168102E90D2}" destId="{6D824847-F9C8-402A-AB8D-16C8FB3CCC2F}" srcOrd="10" destOrd="0" presId="urn:microsoft.com/office/officeart/2005/8/layout/vList5"/>
    <dgm:cxn modelId="{9C6BD19A-2961-48FA-8341-74355253418D}" type="presParOf" srcId="{6D824847-F9C8-402A-AB8D-16C8FB3CCC2F}" destId="{2BB12C77-F8A3-4584-A86F-FCBD031BED32}" srcOrd="0" destOrd="0" presId="urn:microsoft.com/office/officeart/2005/8/layout/vList5"/>
    <dgm:cxn modelId="{D28DDAEF-7F29-4049-AF2D-E4118968D1DD}" type="presParOf" srcId="{4EAF60F9-9D46-413C-9843-6168102E90D2}" destId="{92B563BB-B918-403D-9D28-BD46DF9C61B1}" srcOrd="11" destOrd="0" presId="urn:microsoft.com/office/officeart/2005/8/layout/vList5"/>
    <dgm:cxn modelId="{AF757CA1-F428-41E8-ADDC-D115A5403709}" type="presParOf" srcId="{4EAF60F9-9D46-413C-9843-6168102E90D2}" destId="{C28B10B6-5BDA-438C-8AB9-959C427A950B}" srcOrd="12" destOrd="0" presId="urn:microsoft.com/office/officeart/2005/8/layout/vList5"/>
    <dgm:cxn modelId="{2A5EE476-6895-415B-905C-F5F4AFA4DAB1}" type="presParOf" srcId="{C28B10B6-5BDA-438C-8AB9-959C427A950B}" destId="{5F09D34C-D785-41F6-AFDC-3914A05CE80A}"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DF64378D-69FC-4F1D-ADAB-E0F9E4EA1807}" type="doc">
      <dgm:prSet loTypeId="urn:microsoft.com/office/officeart/2005/8/layout/cycle2" loCatId="cycle" qsTypeId="urn:microsoft.com/office/officeart/2005/8/quickstyle/simple1" qsCatId="simple" csTypeId="urn:microsoft.com/office/officeart/2005/8/colors/colorful2" csCatId="colorful" phldr="1"/>
      <dgm:spPr/>
      <dgm:t>
        <a:bodyPr/>
        <a:lstStyle/>
        <a:p>
          <a:endParaRPr lang="en-US"/>
        </a:p>
      </dgm:t>
    </dgm:pt>
    <dgm:pt modelId="{3321422A-D8C4-49C8-B0AC-6FC24DC9491F}">
      <dgm:prSet/>
      <dgm:spPr/>
      <dgm:t>
        <a:bodyPr/>
        <a:lstStyle/>
        <a:p>
          <a:pPr rtl="0"/>
          <a:r>
            <a:rPr lang="en-US" dirty="0" smtClean="0"/>
            <a:t>Pre-Number Concepts.</a:t>
          </a:r>
          <a:endParaRPr lang="en-US" dirty="0"/>
        </a:p>
      </dgm:t>
    </dgm:pt>
    <dgm:pt modelId="{0C0E3AD4-A70E-45BF-8C0A-73FED0420D12}" type="parTrans" cxnId="{1B75EA59-C71D-4163-99B5-DA4781B9A7DC}">
      <dgm:prSet/>
      <dgm:spPr/>
      <dgm:t>
        <a:bodyPr/>
        <a:lstStyle/>
        <a:p>
          <a:endParaRPr lang="en-US"/>
        </a:p>
      </dgm:t>
    </dgm:pt>
    <dgm:pt modelId="{51B5C68F-CEB2-410D-AF01-9BF4CDCC3A93}" type="sibTrans" cxnId="{1B75EA59-C71D-4163-99B5-DA4781B9A7DC}">
      <dgm:prSet/>
      <dgm:spPr/>
      <dgm:t>
        <a:bodyPr/>
        <a:lstStyle/>
        <a:p>
          <a:endParaRPr lang="en-US"/>
        </a:p>
      </dgm:t>
    </dgm:pt>
    <dgm:pt modelId="{0C0C9324-6016-42CC-84CD-B2B158BE4D1C}" type="pres">
      <dgm:prSet presAssocID="{DF64378D-69FC-4F1D-ADAB-E0F9E4EA1807}" presName="cycle" presStyleCnt="0">
        <dgm:presLayoutVars>
          <dgm:dir/>
          <dgm:resizeHandles val="exact"/>
        </dgm:presLayoutVars>
      </dgm:prSet>
      <dgm:spPr/>
    </dgm:pt>
    <dgm:pt modelId="{8B621149-B6FF-437F-A02B-4FF78650AF1C}" type="pres">
      <dgm:prSet presAssocID="{3321422A-D8C4-49C8-B0AC-6FC24DC9491F}" presName="node" presStyleLbl="node1" presStyleIdx="0" presStyleCnt="1" custScaleX="340666">
        <dgm:presLayoutVars>
          <dgm:bulletEnabled val="1"/>
        </dgm:presLayoutVars>
      </dgm:prSet>
      <dgm:spPr/>
    </dgm:pt>
  </dgm:ptLst>
  <dgm:cxnLst>
    <dgm:cxn modelId="{00125655-F390-4AC2-8563-E40710A70344}" type="presOf" srcId="{DF64378D-69FC-4F1D-ADAB-E0F9E4EA1807}" destId="{0C0C9324-6016-42CC-84CD-B2B158BE4D1C}" srcOrd="0" destOrd="0" presId="urn:microsoft.com/office/officeart/2005/8/layout/cycle2"/>
    <dgm:cxn modelId="{1B75EA59-C71D-4163-99B5-DA4781B9A7DC}" srcId="{DF64378D-69FC-4F1D-ADAB-E0F9E4EA1807}" destId="{3321422A-D8C4-49C8-B0AC-6FC24DC9491F}" srcOrd="0" destOrd="0" parTransId="{0C0E3AD4-A70E-45BF-8C0A-73FED0420D12}" sibTransId="{51B5C68F-CEB2-410D-AF01-9BF4CDCC3A93}"/>
    <dgm:cxn modelId="{40BF092A-85A1-42DB-A221-53C5CAD8501D}" type="presOf" srcId="{3321422A-D8C4-49C8-B0AC-6FC24DC9491F}" destId="{8B621149-B6FF-437F-A02B-4FF78650AF1C}" srcOrd="0" destOrd="0" presId="urn:microsoft.com/office/officeart/2005/8/layout/cycle2"/>
    <dgm:cxn modelId="{3CCE2226-D378-4598-BCF4-F75A76483F5B}" type="presParOf" srcId="{0C0C9324-6016-42CC-84CD-B2B158BE4D1C}" destId="{8B621149-B6FF-437F-A02B-4FF78650AF1C}"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85C2EE95-AE13-4E98-B8F8-FE1A8B24E9E3}"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4EF7341D-7E96-48FF-8587-B5ED87E95E9C}">
      <dgm:prSet/>
      <dgm:spPr/>
      <dgm:t>
        <a:bodyPr/>
        <a:lstStyle/>
        <a:p>
          <a:pPr rtl="0"/>
          <a:r>
            <a:rPr lang="en-US" dirty="0" smtClean="0"/>
            <a:t>Mathematicians and psychologists have often argued that before children start counting objects or develop an understanding of number, they need to be able to classify, order and set up one-to-one correspondences to some extent. </a:t>
          </a:r>
          <a:endParaRPr lang="en-US" dirty="0"/>
        </a:p>
      </dgm:t>
    </dgm:pt>
    <dgm:pt modelId="{C3AEE689-BEDC-4A7C-9A9B-7459B6FAF5D2}" type="parTrans" cxnId="{CE09BDAA-8108-421D-8DB0-C28A887DFA9E}">
      <dgm:prSet/>
      <dgm:spPr/>
      <dgm:t>
        <a:bodyPr/>
        <a:lstStyle/>
        <a:p>
          <a:endParaRPr lang="en-US"/>
        </a:p>
      </dgm:t>
    </dgm:pt>
    <dgm:pt modelId="{3DFD636D-BBD7-4373-AC29-33EBBFB5861A}" type="sibTrans" cxnId="{CE09BDAA-8108-421D-8DB0-C28A887DFA9E}">
      <dgm:prSet/>
      <dgm:spPr/>
      <dgm:t>
        <a:bodyPr/>
        <a:lstStyle/>
        <a:p>
          <a:endParaRPr lang="en-US"/>
        </a:p>
      </dgm:t>
    </dgm:pt>
    <dgm:pt modelId="{390154F3-45D4-478A-A98A-BDF1538395F1}">
      <dgm:prSet/>
      <dgm:spPr/>
      <dgm:t>
        <a:bodyPr/>
        <a:lstStyle/>
        <a:p>
          <a:pPr rtl="0"/>
          <a:r>
            <a:rPr lang="en-US" dirty="0" smtClean="0"/>
            <a:t>Since these skills are preliminary to the understanding of numbers, they are called as pre-number concept. </a:t>
          </a:r>
          <a:endParaRPr lang="en-US" dirty="0"/>
        </a:p>
      </dgm:t>
    </dgm:pt>
    <dgm:pt modelId="{43383E7F-ED2D-4BBA-8425-5AD988719086}" type="parTrans" cxnId="{79910C56-4FDB-4DA9-BF8D-CC0F69D79B3A}">
      <dgm:prSet/>
      <dgm:spPr/>
      <dgm:t>
        <a:bodyPr/>
        <a:lstStyle/>
        <a:p>
          <a:endParaRPr lang="en-US"/>
        </a:p>
      </dgm:t>
    </dgm:pt>
    <dgm:pt modelId="{9583037F-29D6-4497-A523-CD50D445391B}" type="sibTrans" cxnId="{79910C56-4FDB-4DA9-BF8D-CC0F69D79B3A}">
      <dgm:prSet/>
      <dgm:spPr/>
      <dgm:t>
        <a:bodyPr/>
        <a:lstStyle/>
        <a:p>
          <a:endParaRPr lang="en-US"/>
        </a:p>
      </dgm:t>
    </dgm:pt>
    <dgm:pt modelId="{6D19F549-72F3-4194-83C9-DD29200A010D}" type="pres">
      <dgm:prSet presAssocID="{85C2EE95-AE13-4E98-B8F8-FE1A8B24E9E3}" presName="Name0" presStyleCnt="0">
        <dgm:presLayoutVars>
          <dgm:dir/>
          <dgm:animLvl val="lvl"/>
          <dgm:resizeHandles val="exact"/>
        </dgm:presLayoutVars>
      </dgm:prSet>
      <dgm:spPr/>
    </dgm:pt>
    <dgm:pt modelId="{C9782F2A-B60E-4B8E-B617-EBE474EB605C}" type="pres">
      <dgm:prSet presAssocID="{4EF7341D-7E96-48FF-8587-B5ED87E95E9C}" presName="linNode" presStyleCnt="0"/>
      <dgm:spPr/>
    </dgm:pt>
    <dgm:pt modelId="{1684ED4A-B009-4630-97A6-535453F4F467}" type="pres">
      <dgm:prSet presAssocID="{4EF7341D-7E96-48FF-8587-B5ED87E95E9C}" presName="parentText" presStyleLbl="node1" presStyleIdx="0" presStyleCnt="2" custScaleX="277778">
        <dgm:presLayoutVars>
          <dgm:chMax val="1"/>
          <dgm:bulletEnabled val="1"/>
        </dgm:presLayoutVars>
      </dgm:prSet>
      <dgm:spPr/>
    </dgm:pt>
    <dgm:pt modelId="{3FC8F938-80BE-4751-BDC4-785A25E0333B}" type="pres">
      <dgm:prSet presAssocID="{3DFD636D-BBD7-4373-AC29-33EBBFB5861A}" presName="sp" presStyleCnt="0"/>
      <dgm:spPr/>
    </dgm:pt>
    <dgm:pt modelId="{D7F46A7A-E3DA-412C-AFE1-11A075C2747C}" type="pres">
      <dgm:prSet presAssocID="{390154F3-45D4-478A-A98A-BDF1538395F1}" presName="linNode" presStyleCnt="0"/>
      <dgm:spPr/>
    </dgm:pt>
    <dgm:pt modelId="{56CBB997-2910-4272-8AB6-D08A5E328D31}" type="pres">
      <dgm:prSet presAssocID="{390154F3-45D4-478A-A98A-BDF1538395F1}" presName="parentText" presStyleLbl="node1" presStyleIdx="1" presStyleCnt="2" custScaleX="277778">
        <dgm:presLayoutVars>
          <dgm:chMax val="1"/>
          <dgm:bulletEnabled val="1"/>
        </dgm:presLayoutVars>
      </dgm:prSet>
      <dgm:spPr/>
    </dgm:pt>
  </dgm:ptLst>
  <dgm:cxnLst>
    <dgm:cxn modelId="{777B4979-7668-4A83-9496-79AE4FD3BD40}" type="presOf" srcId="{4EF7341D-7E96-48FF-8587-B5ED87E95E9C}" destId="{1684ED4A-B009-4630-97A6-535453F4F467}" srcOrd="0" destOrd="0" presId="urn:microsoft.com/office/officeart/2005/8/layout/vList5"/>
    <dgm:cxn modelId="{CE09BDAA-8108-421D-8DB0-C28A887DFA9E}" srcId="{85C2EE95-AE13-4E98-B8F8-FE1A8B24E9E3}" destId="{4EF7341D-7E96-48FF-8587-B5ED87E95E9C}" srcOrd="0" destOrd="0" parTransId="{C3AEE689-BEDC-4A7C-9A9B-7459B6FAF5D2}" sibTransId="{3DFD636D-BBD7-4373-AC29-33EBBFB5861A}"/>
    <dgm:cxn modelId="{05AC5762-D7B8-4380-A7AB-6801ECC3A566}" type="presOf" srcId="{390154F3-45D4-478A-A98A-BDF1538395F1}" destId="{56CBB997-2910-4272-8AB6-D08A5E328D31}" srcOrd="0" destOrd="0" presId="urn:microsoft.com/office/officeart/2005/8/layout/vList5"/>
    <dgm:cxn modelId="{79910C56-4FDB-4DA9-BF8D-CC0F69D79B3A}" srcId="{85C2EE95-AE13-4E98-B8F8-FE1A8B24E9E3}" destId="{390154F3-45D4-478A-A98A-BDF1538395F1}" srcOrd="1" destOrd="0" parTransId="{43383E7F-ED2D-4BBA-8425-5AD988719086}" sibTransId="{9583037F-29D6-4497-A523-CD50D445391B}"/>
    <dgm:cxn modelId="{91D178DF-FDD5-4D48-8A92-099E63BB262D}" type="presOf" srcId="{85C2EE95-AE13-4E98-B8F8-FE1A8B24E9E3}" destId="{6D19F549-72F3-4194-83C9-DD29200A010D}" srcOrd="0" destOrd="0" presId="urn:microsoft.com/office/officeart/2005/8/layout/vList5"/>
    <dgm:cxn modelId="{E7D409A9-C314-4663-BA13-8EB3DABFF260}" type="presParOf" srcId="{6D19F549-72F3-4194-83C9-DD29200A010D}" destId="{C9782F2A-B60E-4B8E-B617-EBE474EB605C}" srcOrd="0" destOrd="0" presId="urn:microsoft.com/office/officeart/2005/8/layout/vList5"/>
    <dgm:cxn modelId="{359DD36C-EC13-4391-BF58-25621A586B33}" type="presParOf" srcId="{C9782F2A-B60E-4B8E-B617-EBE474EB605C}" destId="{1684ED4A-B009-4630-97A6-535453F4F467}" srcOrd="0" destOrd="0" presId="urn:microsoft.com/office/officeart/2005/8/layout/vList5"/>
    <dgm:cxn modelId="{F28062A2-F214-4D80-8D57-A71CED669AFC}" type="presParOf" srcId="{6D19F549-72F3-4194-83C9-DD29200A010D}" destId="{3FC8F938-80BE-4751-BDC4-785A25E0333B}" srcOrd="1" destOrd="0" presId="urn:microsoft.com/office/officeart/2005/8/layout/vList5"/>
    <dgm:cxn modelId="{CB47D663-D748-4572-99ED-954B560D9C98}" type="presParOf" srcId="{6D19F549-72F3-4194-83C9-DD29200A010D}" destId="{D7F46A7A-E3DA-412C-AFE1-11A075C2747C}" srcOrd="2" destOrd="0" presId="urn:microsoft.com/office/officeart/2005/8/layout/vList5"/>
    <dgm:cxn modelId="{68992268-2845-42AC-AAC8-A5E49FD9C922}" type="presParOf" srcId="{D7F46A7A-E3DA-412C-AFE1-11A075C2747C}" destId="{56CBB997-2910-4272-8AB6-D08A5E328D31}"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781EA75D-B2C3-4960-BD61-94717A41D4DD}" type="doc">
      <dgm:prSet loTypeId="urn:microsoft.com/office/officeart/2005/8/layout/cycle2" loCatId="cycle" qsTypeId="urn:microsoft.com/office/officeart/2005/8/quickstyle/simple1" qsCatId="simple" csTypeId="urn:microsoft.com/office/officeart/2005/8/colors/colorful5" csCatId="colorful" phldr="1"/>
      <dgm:spPr/>
      <dgm:t>
        <a:bodyPr/>
        <a:lstStyle/>
        <a:p>
          <a:endParaRPr lang="en-US"/>
        </a:p>
      </dgm:t>
    </dgm:pt>
    <dgm:pt modelId="{2D8E8DE8-5E00-4038-AA13-53C1194FC733}">
      <dgm:prSet custT="1"/>
      <dgm:spPr/>
      <dgm:t>
        <a:bodyPr/>
        <a:lstStyle/>
        <a:p>
          <a:pPr rtl="0"/>
          <a:r>
            <a:rPr lang="en-US" sz="2800" b="1" dirty="0" smtClean="0"/>
            <a:t>Pre-Number Concepts</a:t>
          </a:r>
          <a:r>
            <a:rPr lang="en-US" sz="2200" dirty="0" smtClean="0"/>
            <a:t>.</a:t>
          </a:r>
          <a:br>
            <a:rPr lang="en-US" sz="2200" dirty="0" smtClean="0"/>
          </a:br>
          <a:endParaRPr lang="en-US" sz="2200" dirty="0"/>
        </a:p>
      </dgm:t>
    </dgm:pt>
    <dgm:pt modelId="{98BAED71-E3FF-432D-B31A-5487C82E0412}" type="parTrans" cxnId="{18AFD8FA-C0F6-4688-802F-F560F2B10778}">
      <dgm:prSet/>
      <dgm:spPr/>
      <dgm:t>
        <a:bodyPr/>
        <a:lstStyle/>
        <a:p>
          <a:endParaRPr lang="en-US"/>
        </a:p>
      </dgm:t>
    </dgm:pt>
    <dgm:pt modelId="{A72E6183-F515-4A66-86A5-5EAB33617BAF}" type="sibTrans" cxnId="{18AFD8FA-C0F6-4688-802F-F560F2B10778}">
      <dgm:prSet/>
      <dgm:spPr/>
      <dgm:t>
        <a:bodyPr/>
        <a:lstStyle/>
        <a:p>
          <a:endParaRPr lang="en-US"/>
        </a:p>
      </dgm:t>
    </dgm:pt>
    <dgm:pt modelId="{C11258E3-8C30-4A40-A549-6A52C55539C4}" type="pres">
      <dgm:prSet presAssocID="{781EA75D-B2C3-4960-BD61-94717A41D4DD}" presName="cycle" presStyleCnt="0">
        <dgm:presLayoutVars>
          <dgm:dir/>
          <dgm:resizeHandles val="exact"/>
        </dgm:presLayoutVars>
      </dgm:prSet>
      <dgm:spPr/>
    </dgm:pt>
    <dgm:pt modelId="{123DCCB8-B6F8-4035-91E2-B72219DD75E3}" type="pres">
      <dgm:prSet presAssocID="{2D8E8DE8-5E00-4038-AA13-53C1194FC733}" presName="node" presStyleLbl="node1" presStyleIdx="0" presStyleCnt="1" custScaleX="293275">
        <dgm:presLayoutVars>
          <dgm:bulletEnabled val="1"/>
        </dgm:presLayoutVars>
      </dgm:prSet>
      <dgm:spPr/>
    </dgm:pt>
  </dgm:ptLst>
  <dgm:cxnLst>
    <dgm:cxn modelId="{83AC5F39-B2F5-44D7-8E97-C103687B1221}" type="presOf" srcId="{2D8E8DE8-5E00-4038-AA13-53C1194FC733}" destId="{123DCCB8-B6F8-4035-91E2-B72219DD75E3}" srcOrd="0" destOrd="0" presId="urn:microsoft.com/office/officeart/2005/8/layout/cycle2"/>
    <dgm:cxn modelId="{18AFD8FA-C0F6-4688-802F-F560F2B10778}" srcId="{781EA75D-B2C3-4960-BD61-94717A41D4DD}" destId="{2D8E8DE8-5E00-4038-AA13-53C1194FC733}" srcOrd="0" destOrd="0" parTransId="{98BAED71-E3FF-432D-B31A-5487C82E0412}" sibTransId="{A72E6183-F515-4A66-86A5-5EAB33617BAF}"/>
    <dgm:cxn modelId="{E0EF9D8A-6095-43C4-9D73-09E0D921AFC1}" type="presOf" srcId="{781EA75D-B2C3-4960-BD61-94717A41D4DD}" destId="{C11258E3-8C30-4A40-A549-6A52C55539C4}" srcOrd="0" destOrd="0" presId="urn:microsoft.com/office/officeart/2005/8/layout/cycle2"/>
    <dgm:cxn modelId="{7D06F7C9-B982-4049-BCB1-60A89255F8E7}" type="presParOf" srcId="{C11258E3-8C30-4A40-A549-6A52C55539C4}" destId="{123DCCB8-B6F8-4035-91E2-B72219DD75E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5C00EBC-C2AF-48CE-8256-D73CE9AB48CD}"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ABF18EA5-F66B-4F55-A953-58B9EBBB572D}">
      <dgm:prSet custT="1"/>
      <dgm:spPr/>
      <dgm:t>
        <a:bodyPr/>
        <a:lstStyle/>
        <a:p>
          <a:pPr rtl="0"/>
          <a:r>
            <a:rPr lang="en-US" sz="2800" b="1" dirty="0" smtClean="0"/>
            <a:t>• Every time when objects in a group are counted the objects are classified into two subgroups of objects counted and to be counted.</a:t>
          </a:r>
          <a:endParaRPr lang="en-US" sz="2800" b="1" dirty="0"/>
        </a:p>
      </dgm:t>
    </dgm:pt>
    <dgm:pt modelId="{0279B798-19C4-4B8F-B885-CD75DF139A6C}" type="parTrans" cxnId="{D029C7D7-6D10-4244-B7F1-AB4D269870EE}">
      <dgm:prSet/>
      <dgm:spPr/>
      <dgm:t>
        <a:bodyPr/>
        <a:lstStyle/>
        <a:p>
          <a:endParaRPr lang="en-US"/>
        </a:p>
      </dgm:t>
    </dgm:pt>
    <dgm:pt modelId="{239712C1-CF70-46F2-A640-1A97CBDD20D4}" type="sibTrans" cxnId="{D029C7D7-6D10-4244-B7F1-AB4D269870EE}">
      <dgm:prSet/>
      <dgm:spPr/>
      <dgm:t>
        <a:bodyPr/>
        <a:lstStyle/>
        <a:p>
          <a:endParaRPr lang="en-US"/>
        </a:p>
      </dgm:t>
    </dgm:pt>
    <dgm:pt modelId="{587780B2-58F2-4619-83CD-E7E538990104}">
      <dgm:prSet custT="1"/>
      <dgm:spPr/>
      <dgm:t>
        <a:bodyPr/>
        <a:lstStyle/>
        <a:p>
          <a:pPr rtl="0"/>
          <a:r>
            <a:rPr lang="en-US" sz="2800" b="1" dirty="0" smtClean="0"/>
            <a:t>• While counting is done it is important to </a:t>
          </a:r>
          <a:r>
            <a:rPr lang="en-US" sz="2800" b="1" dirty="0" err="1" smtClean="0"/>
            <a:t>organise</a:t>
          </a:r>
          <a:r>
            <a:rPr lang="en-US" sz="2800" b="1" dirty="0" smtClean="0"/>
            <a:t> or serially arrange the objects so that neither an object is counted more than once, nor some objects are left. uncounted. </a:t>
          </a:r>
          <a:endParaRPr lang="en-US" sz="2800" b="1" dirty="0"/>
        </a:p>
      </dgm:t>
    </dgm:pt>
    <dgm:pt modelId="{F39E8A9F-B1C5-4C71-AB1D-4A5C2C99AB9A}" type="parTrans" cxnId="{1E81D97D-7F0B-4DC2-BD1D-5A9222352054}">
      <dgm:prSet/>
      <dgm:spPr/>
      <dgm:t>
        <a:bodyPr/>
        <a:lstStyle/>
        <a:p>
          <a:endParaRPr lang="en-US"/>
        </a:p>
      </dgm:t>
    </dgm:pt>
    <dgm:pt modelId="{E8E0C92B-5D5F-4A54-8C5A-D6E3E9BB724A}" type="sibTrans" cxnId="{1E81D97D-7F0B-4DC2-BD1D-5A9222352054}">
      <dgm:prSet/>
      <dgm:spPr/>
      <dgm:t>
        <a:bodyPr/>
        <a:lstStyle/>
        <a:p>
          <a:endParaRPr lang="en-US"/>
        </a:p>
      </dgm:t>
    </dgm:pt>
    <dgm:pt modelId="{63A02858-6C74-4EFE-AB0E-F9BD1EBEAF31}">
      <dgm:prSet custT="1"/>
      <dgm:spPr/>
      <dgm:t>
        <a:bodyPr/>
        <a:lstStyle/>
        <a:p>
          <a:pPr rtl="0"/>
          <a:r>
            <a:rPr lang="en-US" sz="2800" b="1" dirty="0" smtClean="0"/>
            <a:t>• Number names in an order or serial need to be known before attempting to count.</a:t>
          </a:r>
          <a:endParaRPr lang="en-US" sz="2800" b="1" dirty="0"/>
        </a:p>
      </dgm:t>
    </dgm:pt>
    <dgm:pt modelId="{1ACB592D-E601-4288-997D-C2EB47E42476}" type="parTrans" cxnId="{2C2855A6-644D-4EAA-A1FB-33A6CE3864E0}">
      <dgm:prSet/>
      <dgm:spPr/>
      <dgm:t>
        <a:bodyPr/>
        <a:lstStyle/>
        <a:p>
          <a:endParaRPr lang="en-US"/>
        </a:p>
      </dgm:t>
    </dgm:pt>
    <dgm:pt modelId="{AA766447-5F4D-492D-97C0-B02CCF29CE76}" type="sibTrans" cxnId="{2C2855A6-644D-4EAA-A1FB-33A6CE3864E0}">
      <dgm:prSet/>
      <dgm:spPr/>
      <dgm:t>
        <a:bodyPr/>
        <a:lstStyle/>
        <a:p>
          <a:endParaRPr lang="en-US"/>
        </a:p>
      </dgm:t>
    </dgm:pt>
    <dgm:pt modelId="{C667286B-67BA-4B4F-A52F-EBC5CF83F317}" type="pres">
      <dgm:prSet presAssocID="{55C00EBC-C2AF-48CE-8256-D73CE9AB48CD}" presName="Name0" presStyleCnt="0">
        <dgm:presLayoutVars>
          <dgm:dir/>
          <dgm:animLvl val="lvl"/>
          <dgm:resizeHandles val="exact"/>
        </dgm:presLayoutVars>
      </dgm:prSet>
      <dgm:spPr/>
    </dgm:pt>
    <dgm:pt modelId="{D18B4FC3-10EB-4019-833B-A6C69B440CFA}" type="pres">
      <dgm:prSet presAssocID="{ABF18EA5-F66B-4F55-A953-58B9EBBB572D}" presName="linNode" presStyleCnt="0"/>
      <dgm:spPr/>
    </dgm:pt>
    <dgm:pt modelId="{45B64167-8BB6-46A3-906B-05D1EBC7C8C8}" type="pres">
      <dgm:prSet presAssocID="{ABF18EA5-F66B-4F55-A953-58B9EBBB572D}" presName="parentText" presStyleLbl="node1" presStyleIdx="0" presStyleCnt="3" custAng="0" custScaleX="277778">
        <dgm:presLayoutVars>
          <dgm:chMax val="1"/>
          <dgm:bulletEnabled val="1"/>
        </dgm:presLayoutVars>
      </dgm:prSet>
      <dgm:spPr/>
    </dgm:pt>
    <dgm:pt modelId="{B5647431-DEC4-4D54-A164-301B18FCB09D}" type="pres">
      <dgm:prSet presAssocID="{239712C1-CF70-46F2-A640-1A97CBDD20D4}" presName="sp" presStyleCnt="0"/>
      <dgm:spPr/>
    </dgm:pt>
    <dgm:pt modelId="{FA230B96-55D9-4E88-A203-B7B2BB3B43B1}" type="pres">
      <dgm:prSet presAssocID="{587780B2-58F2-4619-83CD-E7E538990104}" presName="linNode" presStyleCnt="0"/>
      <dgm:spPr/>
    </dgm:pt>
    <dgm:pt modelId="{945542F5-E348-4D8A-9271-0206897283FA}" type="pres">
      <dgm:prSet presAssocID="{587780B2-58F2-4619-83CD-E7E538990104}" presName="parentText" presStyleLbl="node1" presStyleIdx="1" presStyleCnt="3" custScaleX="277778">
        <dgm:presLayoutVars>
          <dgm:chMax val="1"/>
          <dgm:bulletEnabled val="1"/>
        </dgm:presLayoutVars>
      </dgm:prSet>
      <dgm:spPr/>
    </dgm:pt>
    <dgm:pt modelId="{C9EE59C9-C927-4E50-8DA6-2DDC03165814}" type="pres">
      <dgm:prSet presAssocID="{E8E0C92B-5D5F-4A54-8C5A-D6E3E9BB724A}" presName="sp" presStyleCnt="0"/>
      <dgm:spPr/>
    </dgm:pt>
    <dgm:pt modelId="{636D2A60-A4AD-4194-8EEA-1BC786302523}" type="pres">
      <dgm:prSet presAssocID="{63A02858-6C74-4EFE-AB0E-F9BD1EBEAF31}" presName="linNode" presStyleCnt="0"/>
      <dgm:spPr/>
    </dgm:pt>
    <dgm:pt modelId="{432076AD-5BE8-4B2D-9F8D-A2F19C8A96DB}" type="pres">
      <dgm:prSet presAssocID="{63A02858-6C74-4EFE-AB0E-F9BD1EBEAF31}" presName="parentText" presStyleLbl="node1" presStyleIdx="2" presStyleCnt="3" custScaleX="277778">
        <dgm:presLayoutVars>
          <dgm:chMax val="1"/>
          <dgm:bulletEnabled val="1"/>
        </dgm:presLayoutVars>
      </dgm:prSet>
      <dgm:spPr/>
    </dgm:pt>
  </dgm:ptLst>
  <dgm:cxnLst>
    <dgm:cxn modelId="{31AB81BC-8459-41CD-9A28-43EFD11F7067}" type="presOf" srcId="{ABF18EA5-F66B-4F55-A953-58B9EBBB572D}" destId="{45B64167-8BB6-46A3-906B-05D1EBC7C8C8}" srcOrd="0" destOrd="0" presId="urn:microsoft.com/office/officeart/2005/8/layout/vList5"/>
    <dgm:cxn modelId="{BD564092-1C51-47A9-B647-03AC40AD677B}" type="presOf" srcId="{55C00EBC-C2AF-48CE-8256-D73CE9AB48CD}" destId="{C667286B-67BA-4B4F-A52F-EBC5CF83F317}" srcOrd="0" destOrd="0" presId="urn:microsoft.com/office/officeart/2005/8/layout/vList5"/>
    <dgm:cxn modelId="{F70F4DDE-6EB9-4631-AB4D-9D24C12BE4D5}" type="presOf" srcId="{63A02858-6C74-4EFE-AB0E-F9BD1EBEAF31}" destId="{432076AD-5BE8-4B2D-9F8D-A2F19C8A96DB}" srcOrd="0" destOrd="0" presId="urn:microsoft.com/office/officeart/2005/8/layout/vList5"/>
    <dgm:cxn modelId="{1E81D97D-7F0B-4DC2-BD1D-5A9222352054}" srcId="{55C00EBC-C2AF-48CE-8256-D73CE9AB48CD}" destId="{587780B2-58F2-4619-83CD-E7E538990104}" srcOrd="1" destOrd="0" parTransId="{F39E8A9F-B1C5-4C71-AB1D-4A5C2C99AB9A}" sibTransId="{E8E0C92B-5D5F-4A54-8C5A-D6E3E9BB724A}"/>
    <dgm:cxn modelId="{EDEAB039-52AB-4CE0-B17E-5FDF8FEA004F}" type="presOf" srcId="{587780B2-58F2-4619-83CD-E7E538990104}" destId="{945542F5-E348-4D8A-9271-0206897283FA}" srcOrd="0" destOrd="0" presId="urn:microsoft.com/office/officeart/2005/8/layout/vList5"/>
    <dgm:cxn modelId="{2C2855A6-644D-4EAA-A1FB-33A6CE3864E0}" srcId="{55C00EBC-C2AF-48CE-8256-D73CE9AB48CD}" destId="{63A02858-6C74-4EFE-AB0E-F9BD1EBEAF31}" srcOrd="2" destOrd="0" parTransId="{1ACB592D-E601-4288-997D-C2EB47E42476}" sibTransId="{AA766447-5F4D-492D-97C0-B02CCF29CE76}"/>
    <dgm:cxn modelId="{D029C7D7-6D10-4244-B7F1-AB4D269870EE}" srcId="{55C00EBC-C2AF-48CE-8256-D73CE9AB48CD}" destId="{ABF18EA5-F66B-4F55-A953-58B9EBBB572D}" srcOrd="0" destOrd="0" parTransId="{0279B798-19C4-4B8F-B885-CD75DF139A6C}" sibTransId="{239712C1-CF70-46F2-A640-1A97CBDD20D4}"/>
    <dgm:cxn modelId="{B703BE7A-FE66-497E-B5F9-A925E3DC867C}" type="presParOf" srcId="{C667286B-67BA-4B4F-A52F-EBC5CF83F317}" destId="{D18B4FC3-10EB-4019-833B-A6C69B440CFA}" srcOrd="0" destOrd="0" presId="urn:microsoft.com/office/officeart/2005/8/layout/vList5"/>
    <dgm:cxn modelId="{90F1FECE-F846-4577-8B6D-6D64C428D02B}" type="presParOf" srcId="{D18B4FC3-10EB-4019-833B-A6C69B440CFA}" destId="{45B64167-8BB6-46A3-906B-05D1EBC7C8C8}" srcOrd="0" destOrd="0" presId="urn:microsoft.com/office/officeart/2005/8/layout/vList5"/>
    <dgm:cxn modelId="{145C070F-5128-4BD1-8405-19C9365965E7}" type="presParOf" srcId="{C667286B-67BA-4B4F-A52F-EBC5CF83F317}" destId="{B5647431-DEC4-4D54-A164-301B18FCB09D}" srcOrd="1" destOrd="0" presId="urn:microsoft.com/office/officeart/2005/8/layout/vList5"/>
    <dgm:cxn modelId="{E1F31149-CDA0-4094-8C0D-443DC9451137}" type="presParOf" srcId="{C667286B-67BA-4B4F-A52F-EBC5CF83F317}" destId="{FA230B96-55D9-4E88-A203-B7B2BB3B43B1}" srcOrd="2" destOrd="0" presId="urn:microsoft.com/office/officeart/2005/8/layout/vList5"/>
    <dgm:cxn modelId="{E077CFBF-57FE-4375-AAC2-36CF5E5CCC46}" type="presParOf" srcId="{FA230B96-55D9-4E88-A203-B7B2BB3B43B1}" destId="{945542F5-E348-4D8A-9271-0206897283FA}" srcOrd="0" destOrd="0" presId="urn:microsoft.com/office/officeart/2005/8/layout/vList5"/>
    <dgm:cxn modelId="{F0E5AE4F-F8DB-4640-84FB-4DABAD516AB1}" type="presParOf" srcId="{C667286B-67BA-4B4F-A52F-EBC5CF83F317}" destId="{C9EE59C9-C927-4E50-8DA6-2DDC03165814}" srcOrd="3" destOrd="0" presId="urn:microsoft.com/office/officeart/2005/8/layout/vList5"/>
    <dgm:cxn modelId="{86870690-CF37-4BF2-BB58-BAD93B999BEA}" type="presParOf" srcId="{C667286B-67BA-4B4F-A52F-EBC5CF83F317}" destId="{636D2A60-A4AD-4194-8EEA-1BC786302523}" srcOrd="4" destOrd="0" presId="urn:microsoft.com/office/officeart/2005/8/layout/vList5"/>
    <dgm:cxn modelId="{1E154FCF-E9C1-4B65-AD53-36AB1FB59E65}" type="presParOf" srcId="{636D2A60-A4AD-4194-8EEA-1BC786302523}" destId="{432076AD-5BE8-4B2D-9F8D-A2F19C8A96DB}"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E48A74C-F909-4C4E-B656-8820A6B849A8}" type="doc">
      <dgm:prSet loTypeId="urn:microsoft.com/office/officeart/2005/8/layout/cycle2" loCatId="cycle" qsTypeId="urn:microsoft.com/office/officeart/2005/8/quickstyle/simple1" qsCatId="simple" csTypeId="urn:microsoft.com/office/officeart/2005/8/colors/colorful4" csCatId="colorful" phldr="1"/>
      <dgm:spPr/>
      <dgm:t>
        <a:bodyPr/>
        <a:lstStyle/>
        <a:p>
          <a:endParaRPr lang="en-US"/>
        </a:p>
      </dgm:t>
    </dgm:pt>
    <dgm:pt modelId="{4C3A884A-FB88-414A-9024-468BE20BE5C9}">
      <dgm:prSet custT="1"/>
      <dgm:spPr/>
      <dgm:t>
        <a:bodyPr/>
        <a:lstStyle/>
        <a:p>
          <a:pPr rtl="0"/>
          <a:r>
            <a:rPr lang="en-US" sz="2400" b="1" dirty="0" smtClean="0">
              <a:solidFill>
                <a:schemeClr val="accent1"/>
              </a:solidFill>
            </a:rPr>
            <a:t>Pre-Number Concepts</a:t>
          </a:r>
          <a:r>
            <a:rPr lang="en-US" sz="1900" dirty="0" smtClean="0"/>
            <a:t>.</a:t>
          </a:r>
          <a:br>
            <a:rPr lang="en-US" sz="1900" dirty="0" smtClean="0"/>
          </a:br>
          <a:r>
            <a:rPr lang="en-US" sz="1900" dirty="0" smtClean="0"/>
            <a:t/>
          </a:r>
          <a:br>
            <a:rPr lang="en-US" sz="1900" dirty="0" smtClean="0"/>
          </a:br>
          <a:endParaRPr lang="en-US" sz="1900" dirty="0"/>
        </a:p>
      </dgm:t>
    </dgm:pt>
    <dgm:pt modelId="{38912F33-C626-4C9F-B90F-60D2EDDA6D64}" type="parTrans" cxnId="{1289047E-F594-4510-A4E8-D89438A79B5E}">
      <dgm:prSet/>
      <dgm:spPr/>
      <dgm:t>
        <a:bodyPr/>
        <a:lstStyle/>
        <a:p>
          <a:endParaRPr lang="en-US"/>
        </a:p>
      </dgm:t>
    </dgm:pt>
    <dgm:pt modelId="{1C17099B-C366-470A-BA76-C1B84D63C928}" type="sibTrans" cxnId="{1289047E-F594-4510-A4E8-D89438A79B5E}">
      <dgm:prSet/>
      <dgm:spPr/>
      <dgm:t>
        <a:bodyPr/>
        <a:lstStyle/>
        <a:p>
          <a:endParaRPr lang="en-US"/>
        </a:p>
      </dgm:t>
    </dgm:pt>
    <dgm:pt modelId="{B5D495FB-6C68-46D5-B366-34638D7A8EB1}" type="pres">
      <dgm:prSet presAssocID="{3E48A74C-F909-4C4E-B656-8820A6B849A8}" presName="cycle" presStyleCnt="0">
        <dgm:presLayoutVars>
          <dgm:dir/>
          <dgm:resizeHandles val="exact"/>
        </dgm:presLayoutVars>
      </dgm:prSet>
      <dgm:spPr/>
    </dgm:pt>
    <dgm:pt modelId="{9D9291AD-4E44-4500-9D21-E144AF93B083}" type="pres">
      <dgm:prSet presAssocID="{4C3A884A-FB88-414A-9024-468BE20BE5C9}" presName="node" presStyleLbl="node1" presStyleIdx="0" presStyleCnt="1" custScaleX="256186">
        <dgm:presLayoutVars>
          <dgm:bulletEnabled val="1"/>
        </dgm:presLayoutVars>
      </dgm:prSet>
      <dgm:spPr/>
    </dgm:pt>
  </dgm:ptLst>
  <dgm:cxnLst>
    <dgm:cxn modelId="{1289047E-F594-4510-A4E8-D89438A79B5E}" srcId="{3E48A74C-F909-4C4E-B656-8820A6B849A8}" destId="{4C3A884A-FB88-414A-9024-468BE20BE5C9}" srcOrd="0" destOrd="0" parTransId="{38912F33-C626-4C9F-B90F-60D2EDDA6D64}" sibTransId="{1C17099B-C366-470A-BA76-C1B84D63C928}"/>
    <dgm:cxn modelId="{529E736D-059D-4A66-A6C3-B2C7AEBEFAE0}" type="presOf" srcId="{4C3A884A-FB88-414A-9024-468BE20BE5C9}" destId="{9D9291AD-4E44-4500-9D21-E144AF93B083}" srcOrd="0" destOrd="0" presId="urn:microsoft.com/office/officeart/2005/8/layout/cycle2"/>
    <dgm:cxn modelId="{C16E6E2E-17A1-4EE9-9343-E2E2FFF441A2}" type="presOf" srcId="{3E48A74C-F909-4C4E-B656-8820A6B849A8}" destId="{B5D495FB-6C68-46D5-B366-34638D7A8EB1}" srcOrd="0" destOrd="0" presId="urn:microsoft.com/office/officeart/2005/8/layout/cycle2"/>
    <dgm:cxn modelId="{E48143CE-5139-4004-B612-4D582665956C}" type="presParOf" srcId="{B5D495FB-6C68-46D5-B366-34638D7A8EB1}" destId="{9D9291AD-4E44-4500-9D21-E144AF93B08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7924E41B-48ED-4254-B881-775C551E6E24}"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F2B31395-8AF6-480E-9F2A-AA3915090ED8}">
      <dgm:prSet/>
      <dgm:spPr/>
      <dgm:t>
        <a:bodyPr/>
        <a:lstStyle/>
        <a:p>
          <a:pPr rtl="0"/>
          <a:r>
            <a:rPr lang="en-US" dirty="0" smtClean="0"/>
            <a:t>• A one-to-one correspondence is established in the groups of objects and the numbers like for every group there is a corresponding number and for every number a group can be formed. </a:t>
          </a:r>
          <a:endParaRPr lang="en-US" dirty="0"/>
        </a:p>
      </dgm:t>
    </dgm:pt>
    <dgm:pt modelId="{CCF020A6-DF7D-4377-A6C6-3480129891A3}" type="parTrans" cxnId="{71184000-B5C0-4A66-BEF3-E084B9BD5C42}">
      <dgm:prSet/>
      <dgm:spPr/>
      <dgm:t>
        <a:bodyPr/>
        <a:lstStyle/>
        <a:p>
          <a:endParaRPr lang="en-US"/>
        </a:p>
      </dgm:t>
    </dgm:pt>
    <dgm:pt modelId="{71351E6F-116A-484E-B868-D1ADCEF8C333}" type="sibTrans" cxnId="{71184000-B5C0-4A66-BEF3-E084B9BD5C42}">
      <dgm:prSet/>
      <dgm:spPr/>
      <dgm:t>
        <a:bodyPr/>
        <a:lstStyle/>
        <a:p>
          <a:endParaRPr lang="en-US"/>
        </a:p>
      </dgm:t>
    </dgm:pt>
    <dgm:pt modelId="{A774A49F-F2FE-48EB-9AB6-A5B762E10CD0}">
      <dgm:prSet/>
      <dgm:spPr/>
      <dgm:t>
        <a:bodyPr/>
        <a:lstStyle/>
        <a:p>
          <a:pPr rtl="0"/>
          <a:r>
            <a:rPr lang="en-US" dirty="0" smtClean="0"/>
            <a:t>Children grow up counting their toys, toffees, people at home or other small sets of objects. They are often asked who has more/less or are there enough objects in their regular conversations. </a:t>
          </a:r>
          <a:endParaRPr lang="en-US" dirty="0"/>
        </a:p>
      </dgm:t>
    </dgm:pt>
    <dgm:pt modelId="{0B33086D-E0FB-4334-A923-0B3CBC1F119B}" type="parTrans" cxnId="{8C079E96-F5E5-41CC-9E0C-BD9E7A23DBFD}">
      <dgm:prSet/>
      <dgm:spPr/>
      <dgm:t>
        <a:bodyPr/>
        <a:lstStyle/>
        <a:p>
          <a:endParaRPr lang="en-US"/>
        </a:p>
      </dgm:t>
    </dgm:pt>
    <dgm:pt modelId="{0977F1C8-130E-4BCB-92BE-B8C362A4BD91}" type="sibTrans" cxnId="{8C079E96-F5E5-41CC-9E0C-BD9E7A23DBFD}">
      <dgm:prSet/>
      <dgm:spPr/>
      <dgm:t>
        <a:bodyPr/>
        <a:lstStyle/>
        <a:p>
          <a:endParaRPr lang="en-US"/>
        </a:p>
      </dgm:t>
    </dgm:pt>
    <dgm:pt modelId="{08C16B87-2ABB-4D03-8B06-C7EE42DA25AA}">
      <dgm:prSet/>
      <dgm:spPr/>
      <dgm:t>
        <a:bodyPr/>
        <a:lstStyle/>
        <a:p>
          <a:pPr rtl="0"/>
          <a:r>
            <a:rPr lang="en-US" dirty="0" smtClean="0"/>
            <a:t>When schools begin to develop the understanding of pre-number concept, they should build upon the child’s experience from his/her familiar context.</a:t>
          </a:r>
          <a:endParaRPr lang="en-US" dirty="0"/>
        </a:p>
      </dgm:t>
    </dgm:pt>
    <dgm:pt modelId="{94FB62CC-82DC-41C1-9D9A-4F7581EED7CC}" type="parTrans" cxnId="{B2844559-5164-46E5-8C66-1C736C0E62C2}">
      <dgm:prSet/>
      <dgm:spPr/>
      <dgm:t>
        <a:bodyPr/>
        <a:lstStyle/>
        <a:p>
          <a:endParaRPr lang="en-US"/>
        </a:p>
      </dgm:t>
    </dgm:pt>
    <dgm:pt modelId="{B3E1D957-2268-4D41-BC96-51DCA5B720CA}" type="sibTrans" cxnId="{B2844559-5164-46E5-8C66-1C736C0E62C2}">
      <dgm:prSet/>
      <dgm:spPr/>
      <dgm:t>
        <a:bodyPr/>
        <a:lstStyle/>
        <a:p>
          <a:endParaRPr lang="en-US"/>
        </a:p>
      </dgm:t>
    </dgm:pt>
    <dgm:pt modelId="{CEFDC76D-5456-453A-A034-28D633FC2AAC}" type="pres">
      <dgm:prSet presAssocID="{7924E41B-48ED-4254-B881-775C551E6E24}" presName="Name0" presStyleCnt="0">
        <dgm:presLayoutVars>
          <dgm:dir/>
          <dgm:animLvl val="lvl"/>
          <dgm:resizeHandles val="exact"/>
        </dgm:presLayoutVars>
      </dgm:prSet>
      <dgm:spPr/>
    </dgm:pt>
    <dgm:pt modelId="{C26AE94E-DF40-4A33-B3E4-B3BA2EA53291}" type="pres">
      <dgm:prSet presAssocID="{F2B31395-8AF6-480E-9F2A-AA3915090ED8}" presName="linNode" presStyleCnt="0"/>
      <dgm:spPr/>
    </dgm:pt>
    <dgm:pt modelId="{BCC5E0CB-084C-4DA8-9BAF-7AD7D2C7F74C}" type="pres">
      <dgm:prSet presAssocID="{F2B31395-8AF6-480E-9F2A-AA3915090ED8}" presName="parentText" presStyleLbl="node1" presStyleIdx="0" presStyleCnt="3" custScaleX="277778">
        <dgm:presLayoutVars>
          <dgm:chMax val="1"/>
          <dgm:bulletEnabled val="1"/>
        </dgm:presLayoutVars>
      </dgm:prSet>
      <dgm:spPr/>
    </dgm:pt>
    <dgm:pt modelId="{25DE7014-4B10-4E82-87CE-41B23237C37D}" type="pres">
      <dgm:prSet presAssocID="{71351E6F-116A-484E-B868-D1ADCEF8C333}" presName="sp" presStyleCnt="0"/>
      <dgm:spPr/>
    </dgm:pt>
    <dgm:pt modelId="{7B3B76E9-6A9C-49FC-ABA4-67BC8F2D047E}" type="pres">
      <dgm:prSet presAssocID="{A774A49F-F2FE-48EB-9AB6-A5B762E10CD0}" presName="linNode" presStyleCnt="0"/>
      <dgm:spPr/>
    </dgm:pt>
    <dgm:pt modelId="{3D11B9A3-2338-4456-A3C6-4CDBEC1CE9FF}" type="pres">
      <dgm:prSet presAssocID="{A774A49F-F2FE-48EB-9AB6-A5B762E10CD0}" presName="parentText" presStyleLbl="node1" presStyleIdx="1" presStyleCnt="3" custScaleX="277778">
        <dgm:presLayoutVars>
          <dgm:chMax val="1"/>
          <dgm:bulletEnabled val="1"/>
        </dgm:presLayoutVars>
      </dgm:prSet>
      <dgm:spPr/>
    </dgm:pt>
    <dgm:pt modelId="{CDD5A462-114E-4A85-AD68-AF25CC3875B5}" type="pres">
      <dgm:prSet presAssocID="{0977F1C8-130E-4BCB-92BE-B8C362A4BD91}" presName="sp" presStyleCnt="0"/>
      <dgm:spPr/>
    </dgm:pt>
    <dgm:pt modelId="{8D2BA1DF-3BA9-45E3-9ECB-4D2F2D04F5DE}" type="pres">
      <dgm:prSet presAssocID="{08C16B87-2ABB-4D03-8B06-C7EE42DA25AA}" presName="linNode" presStyleCnt="0"/>
      <dgm:spPr/>
    </dgm:pt>
    <dgm:pt modelId="{D526A0E3-C8DB-4B76-97C9-3148F884C031}" type="pres">
      <dgm:prSet presAssocID="{08C16B87-2ABB-4D03-8B06-C7EE42DA25AA}" presName="parentText" presStyleLbl="node1" presStyleIdx="2" presStyleCnt="3" custScaleX="277778">
        <dgm:presLayoutVars>
          <dgm:chMax val="1"/>
          <dgm:bulletEnabled val="1"/>
        </dgm:presLayoutVars>
      </dgm:prSet>
      <dgm:spPr/>
    </dgm:pt>
  </dgm:ptLst>
  <dgm:cxnLst>
    <dgm:cxn modelId="{9AA0890F-6E4A-4DF1-8CBB-6FCD159CB9EC}" type="presOf" srcId="{08C16B87-2ABB-4D03-8B06-C7EE42DA25AA}" destId="{D526A0E3-C8DB-4B76-97C9-3148F884C031}" srcOrd="0" destOrd="0" presId="urn:microsoft.com/office/officeart/2005/8/layout/vList5"/>
    <dgm:cxn modelId="{A0F7BA22-EB41-4E17-8AA5-444B146D2DBA}" type="presOf" srcId="{F2B31395-8AF6-480E-9F2A-AA3915090ED8}" destId="{BCC5E0CB-084C-4DA8-9BAF-7AD7D2C7F74C}" srcOrd="0" destOrd="0" presId="urn:microsoft.com/office/officeart/2005/8/layout/vList5"/>
    <dgm:cxn modelId="{8C079E96-F5E5-41CC-9E0C-BD9E7A23DBFD}" srcId="{7924E41B-48ED-4254-B881-775C551E6E24}" destId="{A774A49F-F2FE-48EB-9AB6-A5B762E10CD0}" srcOrd="1" destOrd="0" parTransId="{0B33086D-E0FB-4334-A923-0B3CBC1F119B}" sibTransId="{0977F1C8-130E-4BCB-92BE-B8C362A4BD91}"/>
    <dgm:cxn modelId="{71184000-B5C0-4A66-BEF3-E084B9BD5C42}" srcId="{7924E41B-48ED-4254-B881-775C551E6E24}" destId="{F2B31395-8AF6-480E-9F2A-AA3915090ED8}" srcOrd="0" destOrd="0" parTransId="{CCF020A6-DF7D-4377-A6C6-3480129891A3}" sibTransId="{71351E6F-116A-484E-B868-D1ADCEF8C333}"/>
    <dgm:cxn modelId="{B2844559-5164-46E5-8C66-1C736C0E62C2}" srcId="{7924E41B-48ED-4254-B881-775C551E6E24}" destId="{08C16B87-2ABB-4D03-8B06-C7EE42DA25AA}" srcOrd="2" destOrd="0" parTransId="{94FB62CC-82DC-41C1-9D9A-4F7581EED7CC}" sibTransId="{B3E1D957-2268-4D41-BC96-51DCA5B720CA}"/>
    <dgm:cxn modelId="{AF465CF9-5542-456A-A505-2E338D48EFD9}" type="presOf" srcId="{7924E41B-48ED-4254-B881-775C551E6E24}" destId="{CEFDC76D-5456-453A-A034-28D633FC2AAC}" srcOrd="0" destOrd="0" presId="urn:microsoft.com/office/officeart/2005/8/layout/vList5"/>
    <dgm:cxn modelId="{459164A0-C6CA-4077-9C06-B9828822A50A}" type="presOf" srcId="{A774A49F-F2FE-48EB-9AB6-A5B762E10CD0}" destId="{3D11B9A3-2338-4456-A3C6-4CDBEC1CE9FF}" srcOrd="0" destOrd="0" presId="urn:microsoft.com/office/officeart/2005/8/layout/vList5"/>
    <dgm:cxn modelId="{AA31CD1D-C055-402F-8B9D-CD95DB4A1DD6}" type="presParOf" srcId="{CEFDC76D-5456-453A-A034-28D633FC2AAC}" destId="{C26AE94E-DF40-4A33-B3E4-B3BA2EA53291}" srcOrd="0" destOrd="0" presId="urn:microsoft.com/office/officeart/2005/8/layout/vList5"/>
    <dgm:cxn modelId="{34996838-A7D2-4CB3-9EC8-78D976C0ADB2}" type="presParOf" srcId="{C26AE94E-DF40-4A33-B3E4-B3BA2EA53291}" destId="{BCC5E0CB-084C-4DA8-9BAF-7AD7D2C7F74C}" srcOrd="0" destOrd="0" presId="urn:microsoft.com/office/officeart/2005/8/layout/vList5"/>
    <dgm:cxn modelId="{370CFD43-DB3C-4D94-8169-402C1E4308A7}" type="presParOf" srcId="{CEFDC76D-5456-453A-A034-28D633FC2AAC}" destId="{25DE7014-4B10-4E82-87CE-41B23237C37D}" srcOrd="1" destOrd="0" presId="urn:microsoft.com/office/officeart/2005/8/layout/vList5"/>
    <dgm:cxn modelId="{0138BE4B-A237-4F51-9447-C138E311E341}" type="presParOf" srcId="{CEFDC76D-5456-453A-A034-28D633FC2AAC}" destId="{7B3B76E9-6A9C-49FC-ABA4-67BC8F2D047E}" srcOrd="2" destOrd="0" presId="urn:microsoft.com/office/officeart/2005/8/layout/vList5"/>
    <dgm:cxn modelId="{9C40DFDC-A88D-4870-A09C-EB01F44A3873}" type="presParOf" srcId="{7B3B76E9-6A9C-49FC-ABA4-67BC8F2D047E}" destId="{3D11B9A3-2338-4456-A3C6-4CDBEC1CE9FF}" srcOrd="0" destOrd="0" presId="urn:microsoft.com/office/officeart/2005/8/layout/vList5"/>
    <dgm:cxn modelId="{F8B5E9A9-710C-4CE1-ACC5-428436C33043}" type="presParOf" srcId="{CEFDC76D-5456-453A-A034-28D633FC2AAC}" destId="{CDD5A462-114E-4A85-AD68-AF25CC3875B5}" srcOrd="3" destOrd="0" presId="urn:microsoft.com/office/officeart/2005/8/layout/vList5"/>
    <dgm:cxn modelId="{2811BE27-E513-4DA8-A7E2-C80A5A37A96E}" type="presParOf" srcId="{CEFDC76D-5456-453A-A034-28D633FC2AAC}" destId="{8D2BA1DF-3BA9-45E3-9ECB-4D2F2D04F5DE}" srcOrd="4" destOrd="0" presId="urn:microsoft.com/office/officeart/2005/8/layout/vList5"/>
    <dgm:cxn modelId="{663B6DAD-F263-4527-888D-AA55B1B2F952}" type="presParOf" srcId="{8D2BA1DF-3BA9-45E3-9ECB-4D2F2D04F5DE}" destId="{D526A0E3-C8DB-4B76-97C9-3148F884C031}"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1D1C8E-414A-455C-8FC7-9728BCEC6BBB}" type="doc">
      <dgm:prSet loTypeId="urn:microsoft.com/office/officeart/2005/8/layout/cycle2" loCatId="cycle" qsTypeId="urn:microsoft.com/office/officeart/2005/8/quickstyle/simple1" qsCatId="simple" csTypeId="urn:microsoft.com/office/officeart/2005/8/colors/accent2_2" csCatId="accent2" phldr="1"/>
      <dgm:spPr/>
      <dgm:t>
        <a:bodyPr/>
        <a:lstStyle/>
        <a:p>
          <a:endParaRPr lang="en-US"/>
        </a:p>
      </dgm:t>
    </dgm:pt>
    <dgm:pt modelId="{B3C9E753-AE5C-42BC-A8D3-5C21E3956D89}">
      <dgm:prSet custT="1"/>
      <dgm:spPr/>
      <dgm:t>
        <a:bodyPr/>
        <a:lstStyle/>
        <a:p>
          <a:pPr rtl="0"/>
          <a:r>
            <a:rPr lang="en-US" sz="3200" dirty="0" smtClean="0"/>
            <a:t>Foundational Numeracy means the ability to reason and to apply simple numerical concepts in daily life problem solving. When children acquire the following skills, it is said that they have developed number sense and spatial understanding. It includes the ability to: </a:t>
          </a:r>
          <a:endParaRPr lang="en-US" sz="3200" dirty="0"/>
        </a:p>
      </dgm:t>
    </dgm:pt>
    <dgm:pt modelId="{936538FE-3EFB-4361-91D3-A363FE78073A}" type="parTrans" cxnId="{8EF10F50-4649-4E4B-BF11-63204F7A2836}">
      <dgm:prSet/>
      <dgm:spPr/>
      <dgm:t>
        <a:bodyPr/>
        <a:lstStyle/>
        <a:p>
          <a:endParaRPr lang="en-US"/>
        </a:p>
      </dgm:t>
    </dgm:pt>
    <dgm:pt modelId="{6831E380-7CBB-4938-BE26-0A86D734D3DB}" type="sibTrans" cxnId="{8EF10F50-4649-4E4B-BF11-63204F7A2836}">
      <dgm:prSet/>
      <dgm:spPr/>
      <dgm:t>
        <a:bodyPr/>
        <a:lstStyle/>
        <a:p>
          <a:endParaRPr lang="en-US"/>
        </a:p>
      </dgm:t>
    </dgm:pt>
    <dgm:pt modelId="{4B849576-778B-410C-AE04-A708B77DDEEA}" type="pres">
      <dgm:prSet presAssocID="{C31D1C8E-414A-455C-8FC7-9728BCEC6BBB}" presName="cycle" presStyleCnt="0">
        <dgm:presLayoutVars>
          <dgm:dir/>
          <dgm:resizeHandles val="exact"/>
        </dgm:presLayoutVars>
      </dgm:prSet>
      <dgm:spPr/>
    </dgm:pt>
    <dgm:pt modelId="{20234B88-3B12-456A-85FA-BC07F465AD1B}" type="pres">
      <dgm:prSet presAssocID="{B3C9E753-AE5C-42BC-A8D3-5C21E3956D89}" presName="node" presStyleLbl="node1" presStyleIdx="0" presStyleCnt="1" custScaleX="145819" custScaleY="100054">
        <dgm:presLayoutVars>
          <dgm:bulletEnabled val="1"/>
        </dgm:presLayoutVars>
      </dgm:prSet>
      <dgm:spPr/>
    </dgm:pt>
  </dgm:ptLst>
  <dgm:cxnLst>
    <dgm:cxn modelId="{C1764FC1-45F4-4D38-9D42-0A6F1DB0CB91}" type="presOf" srcId="{B3C9E753-AE5C-42BC-A8D3-5C21E3956D89}" destId="{20234B88-3B12-456A-85FA-BC07F465AD1B}" srcOrd="0" destOrd="0" presId="urn:microsoft.com/office/officeart/2005/8/layout/cycle2"/>
    <dgm:cxn modelId="{8EF10F50-4649-4E4B-BF11-63204F7A2836}" srcId="{C31D1C8E-414A-455C-8FC7-9728BCEC6BBB}" destId="{B3C9E753-AE5C-42BC-A8D3-5C21E3956D89}" srcOrd="0" destOrd="0" parTransId="{936538FE-3EFB-4361-91D3-A363FE78073A}" sibTransId="{6831E380-7CBB-4938-BE26-0A86D734D3DB}"/>
    <dgm:cxn modelId="{C896266B-E4EA-44F4-9E89-E19C14FCFDCA}" type="presOf" srcId="{C31D1C8E-414A-455C-8FC7-9728BCEC6BBB}" destId="{4B849576-778B-410C-AE04-A708B77DDEEA}" srcOrd="0" destOrd="0" presId="urn:microsoft.com/office/officeart/2005/8/layout/cycle2"/>
    <dgm:cxn modelId="{A47D5071-9188-4A63-917E-777E2376D573}" type="presParOf" srcId="{4B849576-778B-410C-AE04-A708B77DDEEA}" destId="{20234B88-3B12-456A-85FA-BC07F465AD1B}"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2FA2E66E-3B47-4EB6-B7FF-90702715C759}" type="doc">
      <dgm:prSet loTypeId="urn:microsoft.com/office/officeart/2005/8/layout/cycle2" loCatId="cycle" qsTypeId="urn:microsoft.com/office/officeart/2005/8/quickstyle/simple1" qsCatId="simple" csTypeId="urn:microsoft.com/office/officeart/2005/8/colors/colorful2" csCatId="colorful" phldr="1"/>
      <dgm:spPr/>
      <dgm:t>
        <a:bodyPr/>
        <a:lstStyle/>
        <a:p>
          <a:endParaRPr lang="en-US"/>
        </a:p>
      </dgm:t>
    </dgm:pt>
    <dgm:pt modelId="{F43AA686-131F-47B5-B379-EB40D73BB367}">
      <dgm:prSet custT="1"/>
      <dgm:spPr/>
      <dgm:t>
        <a:bodyPr/>
        <a:lstStyle/>
        <a:p>
          <a:pPr rtl="0"/>
          <a:r>
            <a:rPr lang="en-US" sz="1800" dirty="0" smtClean="0"/>
            <a:t/>
          </a:r>
          <a:br>
            <a:rPr lang="en-US" sz="1800" dirty="0" smtClean="0"/>
          </a:br>
          <a:r>
            <a:rPr lang="en-US" sz="1800" dirty="0" smtClean="0"/>
            <a:t/>
          </a:r>
          <a:br>
            <a:rPr lang="en-US" sz="1800" dirty="0" smtClean="0"/>
          </a:br>
          <a:r>
            <a:rPr lang="en-US" sz="4000" dirty="0" smtClean="0">
              <a:solidFill>
                <a:schemeClr val="accent1">
                  <a:lumMod val="40000"/>
                  <a:lumOff val="60000"/>
                </a:schemeClr>
              </a:solidFill>
            </a:rPr>
            <a:t>Classification</a:t>
          </a:r>
          <a:endParaRPr lang="en-US" sz="4000" dirty="0">
            <a:solidFill>
              <a:schemeClr val="accent1">
                <a:lumMod val="40000"/>
                <a:lumOff val="60000"/>
              </a:schemeClr>
            </a:solidFill>
          </a:endParaRPr>
        </a:p>
      </dgm:t>
    </dgm:pt>
    <dgm:pt modelId="{CF212F79-989D-4C44-80EC-408F7B4F6BB3}" type="parTrans" cxnId="{6D4DFC99-4D7F-41B7-99B7-DC7AC3F01A01}">
      <dgm:prSet/>
      <dgm:spPr/>
      <dgm:t>
        <a:bodyPr/>
        <a:lstStyle/>
        <a:p>
          <a:endParaRPr lang="en-US"/>
        </a:p>
      </dgm:t>
    </dgm:pt>
    <dgm:pt modelId="{E8B6939D-DD6E-41DD-A942-126FB91FC11F}" type="sibTrans" cxnId="{6D4DFC99-4D7F-41B7-99B7-DC7AC3F01A01}">
      <dgm:prSet/>
      <dgm:spPr/>
      <dgm:t>
        <a:bodyPr/>
        <a:lstStyle/>
        <a:p>
          <a:endParaRPr lang="en-US"/>
        </a:p>
      </dgm:t>
    </dgm:pt>
    <dgm:pt modelId="{7C1948C2-6CD3-4331-8819-9216B8C1F5B3}" type="pres">
      <dgm:prSet presAssocID="{2FA2E66E-3B47-4EB6-B7FF-90702715C759}" presName="cycle" presStyleCnt="0">
        <dgm:presLayoutVars>
          <dgm:dir/>
          <dgm:resizeHandles val="exact"/>
        </dgm:presLayoutVars>
      </dgm:prSet>
      <dgm:spPr/>
    </dgm:pt>
    <dgm:pt modelId="{9D6D47ED-A21E-47B2-B4DB-6CBF8E1E5560}" type="pres">
      <dgm:prSet presAssocID="{F43AA686-131F-47B5-B379-EB40D73BB367}" presName="node" presStyleLbl="node1" presStyleIdx="0" presStyleCnt="1" custScaleX="377754">
        <dgm:presLayoutVars>
          <dgm:bulletEnabled val="1"/>
        </dgm:presLayoutVars>
      </dgm:prSet>
      <dgm:spPr/>
      <dgm:t>
        <a:bodyPr/>
        <a:lstStyle/>
        <a:p>
          <a:endParaRPr lang="en-US"/>
        </a:p>
      </dgm:t>
    </dgm:pt>
  </dgm:ptLst>
  <dgm:cxnLst>
    <dgm:cxn modelId="{6D4DFC99-4D7F-41B7-99B7-DC7AC3F01A01}" srcId="{2FA2E66E-3B47-4EB6-B7FF-90702715C759}" destId="{F43AA686-131F-47B5-B379-EB40D73BB367}" srcOrd="0" destOrd="0" parTransId="{CF212F79-989D-4C44-80EC-408F7B4F6BB3}" sibTransId="{E8B6939D-DD6E-41DD-A942-126FB91FC11F}"/>
    <dgm:cxn modelId="{B4DE4F57-C045-4F78-AF61-E7A76BC3F183}" type="presOf" srcId="{F43AA686-131F-47B5-B379-EB40D73BB367}" destId="{9D6D47ED-A21E-47B2-B4DB-6CBF8E1E5560}" srcOrd="0" destOrd="0" presId="urn:microsoft.com/office/officeart/2005/8/layout/cycle2"/>
    <dgm:cxn modelId="{30CF54D7-D37C-46FE-B96F-15E1C1FC48BA}" type="presOf" srcId="{2FA2E66E-3B47-4EB6-B7FF-90702715C759}" destId="{7C1948C2-6CD3-4331-8819-9216B8C1F5B3}" srcOrd="0" destOrd="0" presId="urn:microsoft.com/office/officeart/2005/8/layout/cycle2"/>
    <dgm:cxn modelId="{BE44004B-D9B7-4E17-87D4-1DEDD46883AF}" type="presParOf" srcId="{7C1948C2-6CD3-4331-8819-9216B8C1F5B3}" destId="{9D6D47ED-A21E-47B2-B4DB-6CBF8E1E5560}"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66F8415D-98BD-4A22-92FD-6F923BA865B0}"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0127BA15-64A4-4564-9AC8-F588C7D1D144}">
      <dgm:prSet custT="1"/>
      <dgm:spPr/>
      <dgm:t>
        <a:bodyPr/>
        <a:lstStyle/>
        <a:p>
          <a:pPr rtl="0"/>
          <a:r>
            <a:rPr lang="en-US" sz="2800" dirty="0" smtClean="0"/>
            <a:t>a. Classification involves putting together things that have some </a:t>
          </a:r>
          <a:r>
            <a:rPr lang="en-US" sz="2800" dirty="0" smtClean="0">
              <a:solidFill>
                <a:schemeClr val="accent3">
                  <a:lumMod val="20000"/>
                  <a:lumOff val="80000"/>
                </a:schemeClr>
              </a:solidFill>
            </a:rPr>
            <a:t>characteristics</a:t>
          </a:r>
          <a:r>
            <a:rPr lang="en-US" sz="2800" dirty="0" smtClean="0"/>
            <a:t> in common. </a:t>
          </a:r>
          <a:endParaRPr lang="en-US" sz="2800" dirty="0"/>
        </a:p>
      </dgm:t>
    </dgm:pt>
    <dgm:pt modelId="{07989647-B1DB-43C8-8974-234AB658E1A3}" type="parTrans" cxnId="{617E9E30-E3E4-4DEB-8F3D-9E63B5191C0C}">
      <dgm:prSet/>
      <dgm:spPr/>
      <dgm:t>
        <a:bodyPr/>
        <a:lstStyle/>
        <a:p>
          <a:endParaRPr lang="en-US"/>
        </a:p>
      </dgm:t>
    </dgm:pt>
    <dgm:pt modelId="{782D29D4-DB5C-4FA9-9F04-7C75A36AA788}" type="sibTrans" cxnId="{617E9E30-E3E4-4DEB-8F3D-9E63B5191C0C}">
      <dgm:prSet/>
      <dgm:spPr/>
      <dgm:t>
        <a:bodyPr/>
        <a:lstStyle/>
        <a:p>
          <a:endParaRPr lang="en-US"/>
        </a:p>
      </dgm:t>
    </dgm:pt>
    <dgm:pt modelId="{A15B1888-D88E-469E-8E00-DCCB8D3376D1}">
      <dgm:prSet custT="1"/>
      <dgm:spPr/>
      <dgm:t>
        <a:bodyPr/>
        <a:lstStyle/>
        <a:p>
          <a:pPr rtl="0"/>
          <a:r>
            <a:rPr lang="en-US" sz="2800" dirty="0" smtClean="0"/>
            <a:t>when </a:t>
          </a:r>
          <a:r>
            <a:rPr lang="en-US" sz="2800" dirty="0" err="1" smtClean="0"/>
            <a:t>organising</a:t>
          </a:r>
          <a:r>
            <a:rPr lang="en-US" sz="2800" dirty="0" smtClean="0"/>
            <a:t> tasks on classification, we must make sure that the activities are meaningful to them and, they are familiar with the objects which she/he must classify.</a:t>
          </a:r>
          <a:endParaRPr lang="en-US" sz="2800" dirty="0"/>
        </a:p>
      </dgm:t>
    </dgm:pt>
    <dgm:pt modelId="{7E9D9C22-D05D-444D-87CF-DBD99B357C38}" type="parTrans" cxnId="{F2A8DD20-A844-4541-84BB-CC2D71AC43A6}">
      <dgm:prSet/>
      <dgm:spPr/>
      <dgm:t>
        <a:bodyPr/>
        <a:lstStyle/>
        <a:p>
          <a:endParaRPr lang="en-US"/>
        </a:p>
      </dgm:t>
    </dgm:pt>
    <dgm:pt modelId="{5EC7E4CF-71C6-46D5-825B-65617D02B0B8}" type="sibTrans" cxnId="{F2A8DD20-A844-4541-84BB-CC2D71AC43A6}">
      <dgm:prSet/>
      <dgm:spPr/>
      <dgm:t>
        <a:bodyPr/>
        <a:lstStyle/>
        <a:p>
          <a:endParaRPr lang="en-US"/>
        </a:p>
      </dgm:t>
    </dgm:pt>
    <dgm:pt modelId="{E63014A6-B3D6-48C3-BBE3-7F230F50D823}">
      <dgm:prSet custT="1"/>
      <dgm:spPr/>
      <dgm:t>
        <a:bodyPr/>
        <a:lstStyle/>
        <a:p>
          <a:pPr rtl="0"/>
          <a:r>
            <a:rPr lang="en-US" sz="2800" dirty="0" smtClean="0"/>
            <a:t>Initially children should be encouraged to classify on one property/characteristic only. </a:t>
          </a:r>
          <a:endParaRPr lang="en-US" sz="2800" dirty="0"/>
        </a:p>
      </dgm:t>
    </dgm:pt>
    <dgm:pt modelId="{3FFDA9C9-371F-466B-BC85-DD1215F7558F}" type="parTrans" cxnId="{E1A3D79F-EDCA-47AA-8CB9-6F5C4E28BA5D}">
      <dgm:prSet/>
      <dgm:spPr/>
      <dgm:t>
        <a:bodyPr/>
        <a:lstStyle/>
        <a:p>
          <a:endParaRPr lang="en-US"/>
        </a:p>
      </dgm:t>
    </dgm:pt>
    <dgm:pt modelId="{EF868AF1-FF3B-4DDF-A583-0A76AB591FE4}" type="sibTrans" cxnId="{E1A3D79F-EDCA-47AA-8CB9-6F5C4E28BA5D}">
      <dgm:prSet/>
      <dgm:spPr/>
      <dgm:t>
        <a:bodyPr/>
        <a:lstStyle/>
        <a:p>
          <a:endParaRPr lang="en-US"/>
        </a:p>
      </dgm:t>
    </dgm:pt>
    <dgm:pt modelId="{CE581EB6-234F-48AC-840B-F535EE155231}">
      <dgm:prSet custT="1"/>
      <dgm:spPr/>
      <dgm:t>
        <a:bodyPr/>
        <a:lstStyle/>
        <a:p>
          <a:pPr rtl="0"/>
          <a:r>
            <a:rPr lang="en-US" sz="2800" dirty="0" smtClean="0"/>
            <a:t>Gradually, complexity of the task should be increased where they can classify on more than one property such as </a:t>
          </a:r>
          <a:r>
            <a:rPr lang="en-US" sz="2800" dirty="0" err="1" smtClean="0"/>
            <a:t>colour</a:t>
          </a:r>
          <a:r>
            <a:rPr lang="en-US" sz="2800" dirty="0" smtClean="0"/>
            <a:t>, size, shape etc. This will later help them in understanding number sense.</a:t>
          </a:r>
          <a:endParaRPr lang="en-US" sz="2800" dirty="0"/>
        </a:p>
      </dgm:t>
    </dgm:pt>
    <dgm:pt modelId="{AF334B35-FFCA-41BE-97EB-90CF15C735C5}" type="parTrans" cxnId="{EB0C7674-207B-4A54-A294-0E8BA9A2C4E9}">
      <dgm:prSet/>
      <dgm:spPr/>
      <dgm:t>
        <a:bodyPr/>
        <a:lstStyle/>
        <a:p>
          <a:endParaRPr lang="en-US"/>
        </a:p>
      </dgm:t>
    </dgm:pt>
    <dgm:pt modelId="{6074FB1D-EE02-46EA-82EA-83ED4813EB3F}" type="sibTrans" cxnId="{EB0C7674-207B-4A54-A294-0E8BA9A2C4E9}">
      <dgm:prSet/>
      <dgm:spPr/>
      <dgm:t>
        <a:bodyPr/>
        <a:lstStyle/>
        <a:p>
          <a:endParaRPr lang="en-US"/>
        </a:p>
      </dgm:t>
    </dgm:pt>
    <dgm:pt modelId="{D9F7BFF6-007B-448B-A1DE-8095B0678842}" type="pres">
      <dgm:prSet presAssocID="{66F8415D-98BD-4A22-92FD-6F923BA865B0}" presName="Name0" presStyleCnt="0">
        <dgm:presLayoutVars>
          <dgm:dir/>
          <dgm:animLvl val="lvl"/>
          <dgm:resizeHandles val="exact"/>
        </dgm:presLayoutVars>
      </dgm:prSet>
      <dgm:spPr/>
    </dgm:pt>
    <dgm:pt modelId="{6F217B3C-6582-45AB-BC29-375AFE0E2A08}" type="pres">
      <dgm:prSet presAssocID="{0127BA15-64A4-4564-9AC8-F588C7D1D144}" presName="linNode" presStyleCnt="0"/>
      <dgm:spPr/>
    </dgm:pt>
    <dgm:pt modelId="{F1303B08-18F6-4C1C-BB41-CE20C3D700E4}" type="pres">
      <dgm:prSet presAssocID="{0127BA15-64A4-4564-9AC8-F588C7D1D144}" presName="parentText" presStyleLbl="node1" presStyleIdx="0" presStyleCnt="4" custScaleX="277778">
        <dgm:presLayoutVars>
          <dgm:chMax val="1"/>
          <dgm:bulletEnabled val="1"/>
        </dgm:presLayoutVars>
      </dgm:prSet>
      <dgm:spPr/>
    </dgm:pt>
    <dgm:pt modelId="{8E714A54-DE91-4AB0-AD3C-9CFE0B65203F}" type="pres">
      <dgm:prSet presAssocID="{782D29D4-DB5C-4FA9-9F04-7C75A36AA788}" presName="sp" presStyleCnt="0"/>
      <dgm:spPr/>
    </dgm:pt>
    <dgm:pt modelId="{75EDC27F-E969-44CE-84E5-CB67B1CDC740}" type="pres">
      <dgm:prSet presAssocID="{A15B1888-D88E-469E-8E00-DCCB8D3376D1}" presName="linNode" presStyleCnt="0"/>
      <dgm:spPr/>
    </dgm:pt>
    <dgm:pt modelId="{E8B20454-E204-4B16-A1AD-77B086FA1B18}" type="pres">
      <dgm:prSet presAssocID="{A15B1888-D88E-469E-8E00-DCCB8D3376D1}" presName="parentText" presStyleLbl="node1" presStyleIdx="1" presStyleCnt="4" custScaleX="277778">
        <dgm:presLayoutVars>
          <dgm:chMax val="1"/>
          <dgm:bulletEnabled val="1"/>
        </dgm:presLayoutVars>
      </dgm:prSet>
      <dgm:spPr/>
    </dgm:pt>
    <dgm:pt modelId="{E50DEA92-6E65-4E00-8E42-85EC8E8B348B}" type="pres">
      <dgm:prSet presAssocID="{5EC7E4CF-71C6-46D5-825B-65617D02B0B8}" presName="sp" presStyleCnt="0"/>
      <dgm:spPr/>
    </dgm:pt>
    <dgm:pt modelId="{FCA07D38-602E-4ABC-9EB5-8E185C53D89B}" type="pres">
      <dgm:prSet presAssocID="{E63014A6-B3D6-48C3-BBE3-7F230F50D823}" presName="linNode" presStyleCnt="0"/>
      <dgm:spPr/>
    </dgm:pt>
    <dgm:pt modelId="{81DEB80B-8EBA-46B8-AEE8-5D6188962819}" type="pres">
      <dgm:prSet presAssocID="{E63014A6-B3D6-48C3-BBE3-7F230F50D823}" presName="parentText" presStyleLbl="node1" presStyleIdx="2" presStyleCnt="4" custScaleX="277778">
        <dgm:presLayoutVars>
          <dgm:chMax val="1"/>
          <dgm:bulletEnabled val="1"/>
        </dgm:presLayoutVars>
      </dgm:prSet>
      <dgm:spPr/>
    </dgm:pt>
    <dgm:pt modelId="{9662BF04-1C10-4AF1-804D-78133C3FA883}" type="pres">
      <dgm:prSet presAssocID="{EF868AF1-FF3B-4DDF-A583-0A76AB591FE4}" presName="sp" presStyleCnt="0"/>
      <dgm:spPr/>
    </dgm:pt>
    <dgm:pt modelId="{8D350FC5-FB78-405E-9BBC-E8646118FADF}" type="pres">
      <dgm:prSet presAssocID="{CE581EB6-234F-48AC-840B-F535EE155231}" presName="linNode" presStyleCnt="0"/>
      <dgm:spPr/>
    </dgm:pt>
    <dgm:pt modelId="{5ACBF339-BD61-4CF6-BF72-F2BD248B9E37}" type="pres">
      <dgm:prSet presAssocID="{CE581EB6-234F-48AC-840B-F535EE155231}" presName="parentText" presStyleLbl="node1" presStyleIdx="3" presStyleCnt="4" custScaleX="277778">
        <dgm:presLayoutVars>
          <dgm:chMax val="1"/>
          <dgm:bulletEnabled val="1"/>
        </dgm:presLayoutVars>
      </dgm:prSet>
      <dgm:spPr/>
    </dgm:pt>
  </dgm:ptLst>
  <dgm:cxnLst>
    <dgm:cxn modelId="{E1A3D79F-EDCA-47AA-8CB9-6F5C4E28BA5D}" srcId="{66F8415D-98BD-4A22-92FD-6F923BA865B0}" destId="{E63014A6-B3D6-48C3-BBE3-7F230F50D823}" srcOrd="2" destOrd="0" parTransId="{3FFDA9C9-371F-466B-BC85-DD1215F7558F}" sibTransId="{EF868AF1-FF3B-4DDF-A583-0A76AB591FE4}"/>
    <dgm:cxn modelId="{F2A8DD20-A844-4541-84BB-CC2D71AC43A6}" srcId="{66F8415D-98BD-4A22-92FD-6F923BA865B0}" destId="{A15B1888-D88E-469E-8E00-DCCB8D3376D1}" srcOrd="1" destOrd="0" parTransId="{7E9D9C22-D05D-444D-87CF-DBD99B357C38}" sibTransId="{5EC7E4CF-71C6-46D5-825B-65617D02B0B8}"/>
    <dgm:cxn modelId="{D0CD0125-9500-4851-9AA4-0ECADA0E6C78}" type="presOf" srcId="{0127BA15-64A4-4564-9AC8-F588C7D1D144}" destId="{F1303B08-18F6-4C1C-BB41-CE20C3D700E4}" srcOrd="0" destOrd="0" presId="urn:microsoft.com/office/officeart/2005/8/layout/vList5"/>
    <dgm:cxn modelId="{7FE8D2D8-5387-4D7D-B516-378E239D357A}" type="presOf" srcId="{66F8415D-98BD-4A22-92FD-6F923BA865B0}" destId="{D9F7BFF6-007B-448B-A1DE-8095B0678842}" srcOrd="0" destOrd="0" presId="urn:microsoft.com/office/officeart/2005/8/layout/vList5"/>
    <dgm:cxn modelId="{B751266E-91DC-47E5-A9E7-F3B24B731320}" type="presOf" srcId="{CE581EB6-234F-48AC-840B-F535EE155231}" destId="{5ACBF339-BD61-4CF6-BF72-F2BD248B9E37}" srcOrd="0" destOrd="0" presId="urn:microsoft.com/office/officeart/2005/8/layout/vList5"/>
    <dgm:cxn modelId="{617E9E30-E3E4-4DEB-8F3D-9E63B5191C0C}" srcId="{66F8415D-98BD-4A22-92FD-6F923BA865B0}" destId="{0127BA15-64A4-4564-9AC8-F588C7D1D144}" srcOrd="0" destOrd="0" parTransId="{07989647-B1DB-43C8-8974-234AB658E1A3}" sibTransId="{782D29D4-DB5C-4FA9-9F04-7C75A36AA788}"/>
    <dgm:cxn modelId="{AA39119C-119E-47E6-8032-75F89C74A82D}" type="presOf" srcId="{E63014A6-B3D6-48C3-BBE3-7F230F50D823}" destId="{81DEB80B-8EBA-46B8-AEE8-5D6188962819}" srcOrd="0" destOrd="0" presId="urn:microsoft.com/office/officeart/2005/8/layout/vList5"/>
    <dgm:cxn modelId="{EB0C7674-207B-4A54-A294-0E8BA9A2C4E9}" srcId="{66F8415D-98BD-4A22-92FD-6F923BA865B0}" destId="{CE581EB6-234F-48AC-840B-F535EE155231}" srcOrd="3" destOrd="0" parTransId="{AF334B35-FFCA-41BE-97EB-90CF15C735C5}" sibTransId="{6074FB1D-EE02-46EA-82EA-83ED4813EB3F}"/>
    <dgm:cxn modelId="{B5140A36-C3A8-48B3-A8E1-034F7493CB19}" type="presOf" srcId="{A15B1888-D88E-469E-8E00-DCCB8D3376D1}" destId="{E8B20454-E204-4B16-A1AD-77B086FA1B18}" srcOrd="0" destOrd="0" presId="urn:microsoft.com/office/officeart/2005/8/layout/vList5"/>
    <dgm:cxn modelId="{E7A624A7-883D-4C6F-9D73-9C0474264345}" type="presParOf" srcId="{D9F7BFF6-007B-448B-A1DE-8095B0678842}" destId="{6F217B3C-6582-45AB-BC29-375AFE0E2A08}" srcOrd="0" destOrd="0" presId="urn:microsoft.com/office/officeart/2005/8/layout/vList5"/>
    <dgm:cxn modelId="{3BF58300-3387-4C3C-81D0-694A321D3A38}" type="presParOf" srcId="{6F217B3C-6582-45AB-BC29-375AFE0E2A08}" destId="{F1303B08-18F6-4C1C-BB41-CE20C3D700E4}" srcOrd="0" destOrd="0" presId="urn:microsoft.com/office/officeart/2005/8/layout/vList5"/>
    <dgm:cxn modelId="{A58DA0F2-A469-40DA-9C39-8C2B8DEB7108}" type="presParOf" srcId="{D9F7BFF6-007B-448B-A1DE-8095B0678842}" destId="{8E714A54-DE91-4AB0-AD3C-9CFE0B65203F}" srcOrd="1" destOrd="0" presId="urn:microsoft.com/office/officeart/2005/8/layout/vList5"/>
    <dgm:cxn modelId="{C4FA182F-8949-4313-8CD9-C2657A40CB8B}" type="presParOf" srcId="{D9F7BFF6-007B-448B-A1DE-8095B0678842}" destId="{75EDC27F-E969-44CE-84E5-CB67B1CDC740}" srcOrd="2" destOrd="0" presId="urn:microsoft.com/office/officeart/2005/8/layout/vList5"/>
    <dgm:cxn modelId="{45B30825-3733-4309-808D-510DCE0B218F}" type="presParOf" srcId="{75EDC27F-E969-44CE-84E5-CB67B1CDC740}" destId="{E8B20454-E204-4B16-A1AD-77B086FA1B18}" srcOrd="0" destOrd="0" presId="urn:microsoft.com/office/officeart/2005/8/layout/vList5"/>
    <dgm:cxn modelId="{455CE37A-BF6F-4354-A9AF-6928BB3E0D2B}" type="presParOf" srcId="{D9F7BFF6-007B-448B-A1DE-8095B0678842}" destId="{E50DEA92-6E65-4E00-8E42-85EC8E8B348B}" srcOrd="3" destOrd="0" presId="urn:microsoft.com/office/officeart/2005/8/layout/vList5"/>
    <dgm:cxn modelId="{0406F42C-E66A-4D8F-A403-64D1451B8CB9}" type="presParOf" srcId="{D9F7BFF6-007B-448B-A1DE-8095B0678842}" destId="{FCA07D38-602E-4ABC-9EB5-8E185C53D89B}" srcOrd="4" destOrd="0" presId="urn:microsoft.com/office/officeart/2005/8/layout/vList5"/>
    <dgm:cxn modelId="{89C3A009-02EF-4B43-A70F-7B23D3D7294A}" type="presParOf" srcId="{FCA07D38-602E-4ABC-9EB5-8E185C53D89B}" destId="{81DEB80B-8EBA-46B8-AEE8-5D6188962819}" srcOrd="0" destOrd="0" presId="urn:microsoft.com/office/officeart/2005/8/layout/vList5"/>
    <dgm:cxn modelId="{F7B75E30-5370-4F1C-8ABA-72995FEBF1BB}" type="presParOf" srcId="{D9F7BFF6-007B-448B-A1DE-8095B0678842}" destId="{9662BF04-1C10-4AF1-804D-78133C3FA883}" srcOrd="5" destOrd="0" presId="urn:microsoft.com/office/officeart/2005/8/layout/vList5"/>
    <dgm:cxn modelId="{C33ABDE2-BB28-45DD-84C2-6CF7048498E1}" type="presParOf" srcId="{D9F7BFF6-007B-448B-A1DE-8095B0678842}" destId="{8D350FC5-FB78-405E-9BBC-E8646118FADF}" srcOrd="6" destOrd="0" presId="urn:microsoft.com/office/officeart/2005/8/layout/vList5"/>
    <dgm:cxn modelId="{D156525C-AF6A-4B02-A789-B76EBDB930E5}" type="presParOf" srcId="{8D350FC5-FB78-405E-9BBC-E8646118FADF}" destId="{5ACBF339-BD61-4CF6-BF72-F2BD248B9E37}"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A1304C0A-8CFC-4F25-B569-C87242D9BE1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51AE520F-8CEF-4C5D-B3C5-BD9238F2EFE6}">
      <dgm:prSet/>
      <dgm:spPr/>
      <dgm:t>
        <a:bodyPr/>
        <a:lstStyle/>
        <a:p>
          <a:pPr rtl="0"/>
          <a:r>
            <a:rPr lang="en-US" smtClean="0"/>
            <a:t>Seriation</a:t>
          </a:r>
          <a:endParaRPr lang="en-US"/>
        </a:p>
      </dgm:t>
    </dgm:pt>
    <dgm:pt modelId="{51FFAD66-B22D-48FC-B1F0-73A652F33703}" type="parTrans" cxnId="{AC731336-C5F7-4B7D-BE89-0771F0106BB0}">
      <dgm:prSet/>
      <dgm:spPr/>
      <dgm:t>
        <a:bodyPr/>
        <a:lstStyle/>
        <a:p>
          <a:endParaRPr lang="en-US"/>
        </a:p>
      </dgm:t>
    </dgm:pt>
    <dgm:pt modelId="{0F022CED-C5FB-4145-9A42-D72CA03AAC39}" type="sibTrans" cxnId="{AC731336-C5F7-4B7D-BE89-0771F0106BB0}">
      <dgm:prSet/>
      <dgm:spPr/>
      <dgm:t>
        <a:bodyPr/>
        <a:lstStyle/>
        <a:p>
          <a:endParaRPr lang="en-US"/>
        </a:p>
      </dgm:t>
    </dgm:pt>
    <dgm:pt modelId="{0CA53AF3-2DB8-458A-903A-2D3120AD2392}" type="pres">
      <dgm:prSet presAssocID="{A1304C0A-8CFC-4F25-B569-C87242D9BE17}" presName="cycle" presStyleCnt="0">
        <dgm:presLayoutVars>
          <dgm:dir/>
          <dgm:resizeHandles val="exact"/>
        </dgm:presLayoutVars>
      </dgm:prSet>
      <dgm:spPr/>
    </dgm:pt>
    <dgm:pt modelId="{28CC063D-7B4D-41EE-9B04-E9C36811D721}" type="pres">
      <dgm:prSet presAssocID="{51AE520F-8CEF-4C5D-B3C5-BD9238F2EFE6}" presName="node" presStyleLbl="node1" presStyleIdx="0" presStyleCnt="1" custScaleX="353028">
        <dgm:presLayoutVars>
          <dgm:bulletEnabled val="1"/>
        </dgm:presLayoutVars>
      </dgm:prSet>
      <dgm:spPr/>
    </dgm:pt>
  </dgm:ptLst>
  <dgm:cxnLst>
    <dgm:cxn modelId="{AC731336-C5F7-4B7D-BE89-0771F0106BB0}" srcId="{A1304C0A-8CFC-4F25-B569-C87242D9BE17}" destId="{51AE520F-8CEF-4C5D-B3C5-BD9238F2EFE6}" srcOrd="0" destOrd="0" parTransId="{51FFAD66-B22D-48FC-B1F0-73A652F33703}" sibTransId="{0F022CED-C5FB-4145-9A42-D72CA03AAC39}"/>
    <dgm:cxn modelId="{DCFB61F8-2ADE-4CD7-875B-D244EF20DD7D}" type="presOf" srcId="{51AE520F-8CEF-4C5D-B3C5-BD9238F2EFE6}" destId="{28CC063D-7B4D-41EE-9B04-E9C36811D721}" srcOrd="0" destOrd="0" presId="urn:microsoft.com/office/officeart/2005/8/layout/cycle2"/>
    <dgm:cxn modelId="{00EEF3BA-EB67-49B3-925C-B09D573562CA}" type="presOf" srcId="{A1304C0A-8CFC-4F25-B569-C87242D9BE17}" destId="{0CA53AF3-2DB8-458A-903A-2D3120AD2392}" srcOrd="0" destOrd="0" presId="urn:microsoft.com/office/officeart/2005/8/layout/cycle2"/>
    <dgm:cxn modelId="{E4D22D4B-C7FB-4389-8508-AF2F05B0D1A7}" type="presParOf" srcId="{0CA53AF3-2DB8-458A-903A-2D3120AD2392}" destId="{28CC063D-7B4D-41EE-9B04-E9C36811D721}"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029AE4AE-C4EA-40A1-ADCA-ED3074C45DB7}"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DB9A55E3-BCF5-4653-9E93-EF0460F341AD}">
      <dgm:prSet custT="1"/>
      <dgm:spPr/>
      <dgm:t>
        <a:bodyPr/>
        <a:lstStyle/>
        <a:p>
          <a:pPr rtl="0"/>
          <a:r>
            <a:rPr lang="en-US" sz="2800" b="1" dirty="0" smtClean="0"/>
            <a:t>Seriation involves ordering a set of objects according to some rule. Intrinsically, it also involves ordering objects in two directions. For example, the child applies the relations ‘bigger than’ and ‘smaller than’ at the same time. </a:t>
          </a:r>
          <a:endParaRPr lang="en-US" sz="2800" b="1" dirty="0"/>
        </a:p>
      </dgm:t>
    </dgm:pt>
    <dgm:pt modelId="{E2CD8E31-68E5-4F7D-B41D-29D4F7031F3E}" type="parTrans" cxnId="{BD6AF422-612F-4328-988A-42887F6EE705}">
      <dgm:prSet/>
      <dgm:spPr/>
      <dgm:t>
        <a:bodyPr/>
        <a:lstStyle/>
        <a:p>
          <a:endParaRPr lang="en-US"/>
        </a:p>
      </dgm:t>
    </dgm:pt>
    <dgm:pt modelId="{2A90F340-B63C-459F-AD79-6A0D8FEB37F0}" type="sibTrans" cxnId="{BD6AF422-612F-4328-988A-42887F6EE705}">
      <dgm:prSet/>
      <dgm:spPr/>
      <dgm:t>
        <a:bodyPr/>
        <a:lstStyle/>
        <a:p>
          <a:endParaRPr lang="en-US"/>
        </a:p>
      </dgm:t>
    </dgm:pt>
    <dgm:pt modelId="{ADB290B8-690D-4AA3-836B-FA90518543CB}">
      <dgm:prSet custT="1"/>
      <dgm:spPr/>
      <dgm:t>
        <a:bodyPr/>
        <a:lstStyle/>
        <a:p>
          <a:pPr rtl="0"/>
          <a:r>
            <a:rPr lang="en-US" sz="2800" b="1" dirty="0" smtClean="0"/>
            <a:t>It also means understanding the logic of transitivity which means that if A is more than B and B is more than C, then A is also more than  C.</a:t>
          </a:r>
          <a:endParaRPr lang="en-US" sz="2800" b="1" dirty="0"/>
        </a:p>
      </dgm:t>
    </dgm:pt>
    <dgm:pt modelId="{E510EFA9-60B2-4493-8006-93863D5D58F9}" type="parTrans" cxnId="{6291093F-29B1-4B9D-BBCC-33E3C530EAC9}">
      <dgm:prSet/>
      <dgm:spPr/>
      <dgm:t>
        <a:bodyPr/>
        <a:lstStyle/>
        <a:p>
          <a:endParaRPr lang="en-US"/>
        </a:p>
      </dgm:t>
    </dgm:pt>
    <dgm:pt modelId="{F9088A14-975E-4237-A989-1509E60B33D9}" type="sibTrans" cxnId="{6291093F-29B1-4B9D-BBCC-33E3C530EAC9}">
      <dgm:prSet/>
      <dgm:spPr/>
      <dgm:t>
        <a:bodyPr/>
        <a:lstStyle/>
        <a:p>
          <a:endParaRPr lang="en-US"/>
        </a:p>
      </dgm:t>
    </dgm:pt>
    <dgm:pt modelId="{FCA09192-94B9-4CD6-8F71-D46223677750}">
      <dgm:prSet custT="1"/>
      <dgm:spPr/>
      <dgm:t>
        <a:bodyPr/>
        <a:lstStyle/>
        <a:p>
          <a:pPr rtl="0"/>
          <a:r>
            <a:rPr lang="en-US" sz="2800" b="1" dirty="0" smtClean="0"/>
            <a:t>. Seriation also forms the base for understanding of patterns. Thus, it should be build using the objects from the familiar contexts of children and initially using 3 objects only. Gradually, children should be presented with more objects to seriate</a:t>
          </a:r>
          <a:endParaRPr lang="en-US" sz="2800" b="1" dirty="0"/>
        </a:p>
      </dgm:t>
    </dgm:pt>
    <dgm:pt modelId="{33148032-64A2-40DF-8FCB-0B125DECEDF7}" type="parTrans" cxnId="{9BD91135-9BA2-4294-8D0A-CAD9E4A40E9F}">
      <dgm:prSet/>
      <dgm:spPr/>
      <dgm:t>
        <a:bodyPr/>
        <a:lstStyle/>
        <a:p>
          <a:endParaRPr lang="en-US"/>
        </a:p>
      </dgm:t>
    </dgm:pt>
    <dgm:pt modelId="{F2C62804-5FB0-4E2C-9885-38058731023B}" type="sibTrans" cxnId="{9BD91135-9BA2-4294-8D0A-CAD9E4A40E9F}">
      <dgm:prSet/>
      <dgm:spPr/>
      <dgm:t>
        <a:bodyPr/>
        <a:lstStyle/>
        <a:p>
          <a:endParaRPr lang="en-US"/>
        </a:p>
      </dgm:t>
    </dgm:pt>
    <dgm:pt modelId="{1D2C939C-ECAB-4003-8ED8-878EC45E03EB}" type="pres">
      <dgm:prSet presAssocID="{029AE4AE-C4EA-40A1-ADCA-ED3074C45DB7}" presName="Name0" presStyleCnt="0">
        <dgm:presLayoutVars>
          <dgm:dir/>
          <dgm:animLvl val="lvl"/>
          <dgm:resizeHandles val="exact"/>
        </dgm:presLayoutVars>
      </dgm:prSet>
      <dgm:spPr/>
    </dgm:pt>
    <dgm:pt modelId="{8B45EACA-69EA-4024-AF11-D5F195719327}" type="pres">
      <dgm:prSet presAssocID="{DB9A55E3-BCF5-4653-9E93-EF0460F341AD}" presName="linNode" presStyleCnt="0"/>
      <dgm:spPr/>
    </dgm:pt>
    <dgm:pt modelId="{CD3596CC-7011-477F-8108-8BDD2A16FA71}" type="pres">
      <dgm:prSet presAssocID="{DB9A55E3-BCF5-4653-9E93-EF0460F341AD}" presName="parentText" presStyleLbl="node1" presStyleIdx="0" presStyleCnt="3" custScaleX="277778">
        <dgm:presLayoutVars>
          <dgm:chMax val="1"/>
          <dgm:bulletEnabled val="1"/>
        </dgm:presLayoutVars>
      </dgm:prSet>
      <dgm:spPr/>
    </dgm:pt>
    <dgm:pt modelId="{934D8665-B1CB-417C-889F-FC9847FEDE28}" type="pres">
      <dgm:prSet presAssocID="{2A90F340-B63C-459F-AD79-6A0D8FEB37F0}" presName="sp" presStyleCnt="0"/>
      <dgm:spPr/>
    </dgm:pt>
    <dgm:pt modelId="{4A0711E8-E874-45C4-90EA-5B99C47C4C0A}" type="pres">
      <dgm:prSet presAssocID="{ADB290B8-690D-4AA3-836B-FA90518543CB}" presName="linNode" presStyleCnt="0"/>
      <dgm:spPr/>
    </dgm:pt>
    <dgm:pt modelId="{59D13074-DD1A-4AC5-BF50-DA8934031B2E}" type="pres">
      <dgm:prSet presAssocID="{ADB290B8-690D-4AA3-836B-FA90518543CB}" presName="parentText" presStyleLbl="node1" presStyleIdx="1" presStyleCnt="3" custScaleX="277778">
        <dgm:presLayoutVars>
          <dgm:chMax val="1"/>
          <dgm:bulletEnabled val="1"/>
        </dgm:presLayoutVars>
      </dgm:prSet>
      <dgm:spPr/>
    </dgm:pt>
    <dgm:pt modelId="{68C7166C-DE32-437A-AD15-977B5DD9BD2A}" type="pres">
      <dgm:prSet presAssocID="{F9088A14-975E-4237-A989-1509E60B33D9}" presName="sp" presStyleCnt="0"/>
      <dgm:spPr/>
    </dgm:pt>
    <dgm:pt modelId="{C7B18F21-F132-413B-BD07-CA560C0D5BFF}" type="pres">
      <dgm:prSet presAssocID="{FCA09192-94B9-4CD6-8F71-D46223677750}" presName="linNode" presStyleCnt="0"/>
      <dgm:spPr/>
    </dgm:pt>
    <dgm:pt modelId="{84A5FAF7-2159-462F-850A-D7A7F2AE3578}" type="pres">
      <dgm:prSet presAssocID="{FCA09192-94B9-4CD6-8F71-D46223677750}" presName="parentText" presStyleLbl="node1" presStyleIdx="2" presStyleCnt="3" custScaleX="277778">
        <dgm:presLayoutVars>
          <dgm:chMax val="1"/>
          <dgm:bulletEnabled val="1"/>
        </dgm:presLayoutVars>
      </dgm:prSet>
      <dgm:spPr/>
    </dgm:pt>
  </dgm:ptLst>
  <dgm:cxnLst>
    <dgm:cxn modelId="{8CB88725-FF3E-4C53-BF3F-57CD4BAC4FCF}" type="presOf" srcId="{ADB290B8-690D-4AA3-836B-FA90518543CB}" destId="{59D13074-DD1A-4AC5-BF50-DA8934031B2E}" srcOrd="0" destOrd="0" presId="urn:microsoft.com/office/officeart/2005/8/layout/vList5"/>
    <dgm:cxn modelId="{6291093F-29B1-4B9D-BBCC-33E3C530EAC9}" srcId="{029AE4AE-C4EA-40A1-ADCA-ED3074C45DB7}" destId="{ADB290B8-690D-4AA3-836B-FA90518543CB}" srcOrd="1" destOrd="0" parTransId="{E510EFA9-60B2-4493-8006-93863D5D58F9}" sibTransId="{F9088A14-975E-4237-A989-1509E60B33D9}"/>
    <dgm:cxn modelId="{9B588053-97B4-460B-85E4-719B24511D98}" type="presOf" srcId="{FCA09192-94B9-4CD6-8F71-D46223677750}" destId="{84A5FAF7-2159-462F-850A-D7A7F2AE3578}" srcOrd="0" destOrd="0" presId="urn:microsoft.com/office/officeart/2005/8/layout/vList5"/>
    <dgm:cxn modelId="{7E4FE917-2429-4E00-A820-745B5C32E789}" type="presOf" srcId="{DB9A55E3-BCF5-4653-9E93-EF0460F341AD}" destId="{CD3596CC-7011-477F-8108-8BDD2A16FA71}" srcOrd="0" destOrd="0" presId="urn:microsoft.com/office/officeart/2005/8/layout/vList5"/>
    <dgm:cxn modelId="{BD6AF422-612F-4328-988A-42887F6EE705}" srcId="{029AE4AE-C4EA-40A1-ADCA-ED3074C45DB7}" destId="{DB9A55E3-BCF5-4653-9E93-EF0460F341AD}" srcOrd="0" destOrd="0" parTransId="{E2CD8E31-68E5-4F7D-B41D-29D4F7031F3E}" sibTransId="{2A90F340-B63C-459F-AD79-6A0D8FEB37F0}"/>
    <dgm:cxn modelId="{9BD91135-9BA2-4294-8D0A-CAD9E4A40E9F}" srcId="{029AE4AE-C4EA-40A1-ADCA-ED3074C45DB7}" destId="{FCA09192-94B9-4CD6-8F71-D46223677750}" srcOrd="2" destOrd="0" parTransId="{33148032-64A2-40DF-8FCB-0B125DECEDF7}" sibTransId="{F2C62804-5FB0-4E2C-9885-38058731023B}"/>
    <dgm:cxn modelId="{09131C04-6008-43E4-8FDA-AD35AE01E121}" type="presOf" srcId="{029AE4AE-C4EA-40A1-ADCA-ED3074C45DB7}" destId="{1D2C939C-ECAB-4003-8ED8-878EC45E03EB}" srcOrd="0" destOrd="0" presId="urn:microsoft.com/office/officeart/2005/8/layout/vList5"/>
    <dgm:cxn modelId="{4663A2BA-3F6A-4BFA-B648-9C10FB20E401}" type="presParOf" srcId="{1D2C939C-ECAB-4003-8ED8-878EC45E03EB}" destId="{8B45EACA-69EA-4024-AF11-D5F195719327}" srcOrd="0" destOrd="0" presId="urn:microsoft.com/office/officeart/2005/8/layout/vList5"/>
    <dgm:cxn modelId="{14205095-4F2F-4EEF-B53C-249AE3917352}" type="presParOf" srcId="{8B45EACA-69EA-4024-AF11-D5F195719327}" destId="{CD3596CC-7011-477F-8108-8BDD2A16FA71}" srcOrd="0" destOrd="0" presId="urn:microsoft.com/office/officeart/2005/8/layout/vList5"/>
    <dgm:cxn modelId="{02AD52CB-ED44-46FB-9251-9A4060286F44}" type="presParOf" srcId="{1D2C939C-ECAB-4003-8ED8-878EC45E03EB}" destId="{934D8665-B1CB-417C-889F-FC9847FEDE28}" srcOrd="1" destOrd="0" presId="urn:microsoft.com/office/officeart/2005/8/layout/vList5"/>
    <dgm:cxn modelId="{82F5EFD0-B8BD-4AB7-9A37-AC274694D00A}" type="presParOf" srcId="{1D2C939C-ECAB-4003-8ED8-878EC45E03EB}" destId="{4A0711E8-E874-45C4-90EA-5B99C47C4C0A}" srcOrd="2" destOrd="0" presId="urn:microsoft.com/office/officeart/2005/8/layout/vList5"/>
    <dgm:cxn modelId="{937CBF6F-2B72-4595-BB06-46DB8CB5FDB4}" type="presParOf" srcId="{4A0711E8-E874-45C4-90EA-5B99C47C4C0A}" destId="{59D13074-DD1A-4AC5-BF50-DA8934031B2E}" srcOrd="0" destOrd="0" presId="urn:microsoft.com/office/officeart/2005/8/layout/vList5"/>
    <dgm:cxn modelId="{86848B5F-6EF5-40E9-8F33-C224DC5485DF}" type="presParOf" srcId="{1D2C939C-ECAB-4003-8ED8-878EC45E03EB}" destId="{68C7166C-DE32-437A-AD15-977B5DD9BD2A}" srcOrd="3" destOrd="0" presId="urn:microsoft.com/office/officeart/2005/8/layout/vList5"/>
    <dgm:cxn modelId="{2F187DEF-4C1D-4B6D-B045-24245079F818}" type="presParOf" srcId="{1D2C939C-ECAB-4003-8ED8-878EC45E03EB}" destId="{C7B18F21-F132-413B-BD07-CA560C0D5BFF}" srcOrd="4" destOrd="0" presId="urn:microsoft.com/office/officeart/2005/8/layout/vList5"/>
    <dgm:cxn modelId="{0F772CF9-BC72-42A5-BAB3-2A7C9F921860}" type="presParOf" srcId="{C7B18F21-F132-413B-BD07-CA560C0D5BFF}" destId="{84A5FAF7-2159-462F-850A-D7A7F2AE3578}"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A2D75107-6ADA-49DF-9C9A-E894AB95D3C6}" type="doc">
      <dgm:prSet loTypeId="urn:microsoft.com/office/officeart/2005/8/layout/cycle2" loCatId="cycle" qsTypeId="urn:microsoft.com/office/officeart/2005/8/quickstyle/simple1" qsCatId="simple" csTypeId="urn:microsoft.com/office/officeart/2005/8/colors/colorful2" csCatId="colorful" phldr="1"/>
      <dgm:spPr/>
      <dgm:t>
        <a:bodyPr/>
        <a:lstStyle/>
        <a:p>
          <a:endParaRPr lang="en-US"/>
        </a:p>
      </dgm:t>
    </dgm:pt>
    <dgm:pt modelId="{86976FE5-6CDF-4772-ACEA-38A0F391A536}">
      <dgm:prSet/>
      <dgm:spPr/>
      <dgm:t>
        <a:bodyPr/>
        <a:lstStyle/>
        <a:p>
          <a:pPr rtl="0"/>
          <a:r>
            <a:rPr lang="en-US" smtClean="0"/>
            <a:t>One-to-one</a:t>
          </a:r>
          <a:endParaRPr lang="en-US"/>
        </a:p>
      </dgm:t>
    </dgm:pt>
    <dgm:pt modelId="{A09C4FC6-5B07-42D5-A293-EEBBA57F0C19}" type="parTrans" cxnId="{29527B74-84F3-4540-B089-D10109BAE2D4}">
      <dgm:prSet/>
      <dgm:spPr/>
      <dgm:t>
        <a:bodyPr/>
        <a:lstStyle/>
        <a:p>
          <a:endParaRPr lang="en-US"/>
        </a:p>
      </dgm:t>
    </dgm:pt>
    <dgm:pt modelId="{D9D4B168-5B76-4223-88D9-FF34B79BA5B9}" type="sibTrans" cxnId="{29527B74-84F3-4540-B089-D10109BAE2D4}">
      <dgm:prSet/>
      <dgm:spPr/>
      <dgm:t>
        <a:bodyPr/>
        <a:lstStyle/>
        <a:p>
          <a:endParaRPr lang="en-US"/>
        </a:p>
      </dgm:t>
    </dgm:pt>
    <dgm:pt modelId="{79867934-4BC5-4205-8D1F-611580C62ED8}" type="pres">
      <dgm:prSet presAssocID="{A2D75107-6ADA-49DF-9C9A-E894AB95D3C6}" presName="cycle" presStyleCnt="0">
        <dgm:presLayoutVars>
          <dgm:dir/>
          <dgm:resizeHandles val="exact"/>
        </dgm:presLayoutVars>
      </dgm:prSet>
      <dgm:spPr/>
    </dgm:pt>
    <dgm:pt modelId="{61E0D5C4-18A9-488F-90F9-FAFEB3BCA1B8}" type="pres">
      <dgm:prSet presAssocID="{86976FE5-6CDF-4772-ACEA-38A0F391A536}" presName="node" presStyleLbl="node1" presStyleIdx="0" presStyleCnt="1" custScaleX="309758">
        <dgm:presLayoutVars>
          <dgm:bulletEnabled val="1"/>
        </dgm:presLayoutVars>
      </dgm:prSet>
      <dgm:spPr/>
    </dgm:pt>
  </dgm:ptLst>
  <dgm:cxnLst>
    <dgm:cxn modelId="{29527B74-84F3-4540-B089-D10109BAE2D4}" srcId="{A2D75107-6ADA-49DF-9C9A-E894AB95D3C6}" destId="{86976FE5-6CDF-4772-ACEA-38A0F391A536}" srcOrd="0" destOrd="0" parTransId="{A09C4FC6-5B07-42D5-A293-EEBBA57F0C19}" sibTransId="{D9D4B168-5B76-4223-88D9-FF34B79BA5B9}"/>
    <dgm:cxn modelId="{E88DC763-0BDE-49AA-A7EA-5B9F46E63186}" type="presOf" srcId="{86976FE5-6CDF-4772-ACEA-38A0F391A536}" destId="{61E0D5C4-18A9-488F-90F9-FAFEB3BCA1B8}" srcOrd="0" destOrd="0" presId="urn:microsoft.com/office/officeart/2005/8/layout/cycle2"/>
    <dgm:cxn modelId="{F8BE7701-1702-467C-8938-01C6A0FA2BA6}" type="presOf" srcId="{A2D75107-6ADA-49DF-9C9A-E894AB95D3C6}" destId="{79867934-4BC5-4205-8D1F-611580C62ED8}" srcOrd="0" destOrd="0" presId="urn:microsoft.com/office/officeart/2005/8/layout/cycle2"/>
    <dgm:cxn modelId="{24075DD6-533E-4B98-9D91-EEA7EF6D6D47}" type="presParOf" srcId="{79867934-4BC5-4205-8D1F-611580C62ED8}" destId="{61E0D5C4-18A9-488F-90F9-FAFEB3BCA1B8}"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16115E65-C8CF-4D8E-946F-19E79A44D07D}" type="doc">
      <dgm:prSet loTypeId="urn:microsoft.com/office/officeart/2005/8/layout/vList5" loCatId="list" qsTypeId="urn:microsoft.com/office/officeart/2005/8/quickstyle/simple1" qsCatId="simple" csTypeId="urn:microsoft.com/office/officeart/2005/8/colors/accent2_2" csCatId="accent2" phldr="1"/>
      <dgm:spPr/>
      <dgm:t>
        <a:bodyPr/>
        <a:lstStyle/>
        <a:p>
          <a:endParaRPr lang="en-US"/>
        </a:p>
      </dgm:t>
    </dgm:pt>
    <dgm:pt modelId="{48FE0FD9-120A-4CFC-BB5F-62E1D0DA3181}">
      <dgm:prSet custT="1"/>
      <dgm:spPr/>
      <dgm:t>
        <a:bodyPr/>
        <a:lstStyle/>
        <a:p>
          <a:pPr rtl="0"/>
          <a:r>
            <a:rPr lang="en-US" sz="2400" b="1" dirty="0" smtClean="0"/>
            <a:t>.One-to-one correspondence involves matching or pairing of objects. For building upon the understanding of one-to-one correspondence, children need to understand the meaning of ‘many and few’, ‘more than/ less than’ and ‘as many as’.</a:t>
          </a:r>
          <a:endParaRPr lang="en-US" sz="2400" b="1" dirty="0"/>
        </a:p>
      </dgm:t>
    </dgm:pt>
    <dgm:pt modelId="{1464BE95-8695-4E1D-83EC-97D5D9E49552}" type="parTrans" cxnId="{1FFE6C17-4006-4AC3-A5C1-52288AF36208}">
      <dgm:prSet/>
      <dgm:spPr/>
      <dgm:t>
        <a:bodyPr/>
        <a:lstStyle/>
        <a:p>
          <a:endParaRPr lang="en-US"/>
        </a:p>
      </dgm:t>
    </dgm:pt>
    <dgm:pt modelId="{895D0CBA-83DB-4A14-A13E-BD4B92E36181}" type="sibTrans" cxnId="{1FFE6C17-4006-4AC3-A5C1-52288AF36208}">
      <dgm:prSet/>
      <dgm:spPr/>
      <dgm:t>
        <a:bodyPr/>
        <a:lstStyle/>
        <a:p>
          <a:endParaRPr lang="en-US"/>
        </a:p>
      </dgm:t>
    </dgm:pt>
    <dgm:pt modelId="{F7477B4E-FF7E-4DA2-974A-4681538C4713}">
      <dgm:prSet/>
      <dgm:spPr>
        <a:solidFill>
          <a:schemeClr val="accent1">
            <a:lumMod val="60000"/>
            <a:lumOff val="40000"/>
          </a:schemeClr>
        </a:solidFill>
      </dgm:spPr>
      <dgm:t>
        <a:bodyPr/>
        <a:lstStyle/>
        <a:p>
          <a:pPr rtl="0"/>
          <a:r>
            <a:rPr lang="en-US" b="1" dirty="0" smtClean="0"/>
            <a:t>Teachers need to design tasks contextual to child’s context so that the child relates and uses them in daily life experiences. Thus, while introducing a concept, we should devise as many different activities as possible with variety of materials, so that children can correctly glean and </a:t>
          </a:r>
          <a:r>
            <a:rPr lang="en-US" b="1" dirty="0" err="1" smtClean="0"/>
            <a:t>generalise</a:t>
          </a:r>
          <a:r>
            <a:rPr lang="en-US" b="1" dirty="0" smtClean="0"/>
            <a:t> it.</a:t>
          </a:r>
          <a:endParaRPr lang="en-US" b="1" dirty="0"/>
        </a:p>
      </dgm:t>
    </dgm:pt>
    <dgm:pt modelId="{5381B591-81DA-4AEE-980D-F38980AF37FF}" type="parTrans" cxnId="{9E1E62EB-DFED-4494-BFFF-CD0B38854039}">
      <dgm:prSet/>
      <dgm:spPr/>
      <dgm:t>
        <a:bodyPr/>
        <a:lstStyle/>
        <a:p>
          <a:endParaRPr lang="en-US"/>
        </a:p>
      </dgm:t>
    </dgm:pt>
    <dgm:pt modelId="{4E9E94BB-69D0-4850-8C13-755DB6ECD0EC}" type="sibTrans" cxnId="{9E1E62EB-DFED-4494-BFFF-CD0B38854039}">
      <dgm:prSet/>
      <dgm:spPr/>
      <dgm:t>
        <a:bodyPr/>
        <a:lstStyle/>
        <a:p>
          <a:endParaRPr lang="en-US"/>
        </a:p>
      </dgm:t>
    </dgm:pt>
    <dgm:pt modelId="{0B9C8C78-A87B-4B70-936E-EBD8CA17D4C6}">
      <dgm:prSet custT="1"/>
      <dgm:spPr>
        <a:solidFill>
          <a:schemeClr val="accent6">
            <a:lumMod val="75000"/>
          </a:schemeClr>
        </a:solidFill>
      </dgm:spPr>
      <dgm:t>
        <a:bodyPr/>
        <a:lstStyle/>
        <a:p>
          <a:pPr rtl="0"/>
          <a:r>
            <a:rPr lang="en-US" sz="2400" b="1" dirty="0" smtClean="0"/>
            <a:t>At every point they should be encouraged to talk about what they are doing and how they are doing it giving them ample space to express. Teachers need to use concrete material and toys available around the child in providing opportunities to develop above pre number skills</a:t>
          </a:r>
          <a:endParaRPr lang="en-US" sz="2400" b="1" dirty="0"/>
        </a:p>
      </dgm:t>
    </dgm:pt>
    <dgm:pt modelId="{DD125C73-FB7A-4252-A4BA-2DB884A41549}" type="parTrans" cxnId="{3F3B9A81-BBFC-4AA6-A594-1287FD5D573D}">
      <dgm:prSet/>
      <dgm:spPr/>
      <dgm:t>
        <a:bodyPr/>
        <a:lstStyle/>
        <a:p>
          <a:endParaRPr lang="en-US"/>
        </a:p>
      </dgm:t>
    </dgm:pt>
    <dgm:pt modelId="{6DC47A9E-7F07-46C4-9AF8-A2BD46862342}" type="sibTrans" cxnId="{3F3B9A81-BBFC-4AA6-A594-1287FD5D573D}">
      <dgm:prSet/>
      <dgm:spPr/>
      <dgm:t>
        <a:bodyPr/>
        <a:lstStyle/>
        <a:p>
          <a:endParaRPr lang="en-US"/>
        </a:p>
      </dgm:t>
    </dgm:pt>
    <dgm:pt modelId="{101E8137-CC48-4239-B03E-26B5B9765AF9}" type="pres">
      <dgm:prSet presAssocID="{16115E65-C8CF-4D8E-946F-19E79A44D07D}" presName="Name0" presStyleCnt="0">
        <dgm:presLayoutVars>
          <dgm:dir/>
          <dgm:animLvl val="lvl"/>
          <dgm:resizeHandles val="exact"/>
        </dgm:presLayoutVars>
      </dgm:prSet>
      <dgm:spPr/>
    </dgm:pt>
    <dgm:pt modelId="{475EC836-5099-4D40-9612-30EF639C57FB}" type="pres">
      <dgm:prSet presAssocID="{48FE0FD9-120A-4CFC-BB5F-62E1D0DA3181}" presName="linNode" presStyleCnt="0"/>
      <dgm:spPr/>
    </dgm:pt>
    <dgm:pt modelId="{552D2690-B0EC-4594-8D55-16DFF90BA220}" type="pres">
      <dgm:prSet presAssocID="{48FE0FD9-120A-4CFC-BB5F-62E1D0DA3181}" presName="parentText" presStyleLbl="node1" presStyleIdx="0" presStyleCnt="3" custScaleX="277778">
        <dgm:presLayoutVars>
          <dgm:chMax val="1"/>
          <dgm:bulletEnabled val="1"/>
        </dgm:presLayoutVars>
      </dgm:prSet>
      <dgm:spPr/>
    </dgm:pt>
    <dgm:pt modelId="{BAA5CF2D-1DDA-473B-B6BA-51C7E5779EE5}" type="pres">
      <dgm:prSet presAssocID="{895D0CBA-83DB-4A14-A13E-BD4B92E36181}" presName="sp" presStyleCnt="0"/>
      <dgm:spPr/>
    </dgm:pt>
    <dgm:pt modelId="{E6EF3472-474C-4B02-BA45-8FBB907B751F}" type="pres">
      <dgm:prSet presAssocID="{F7477B4E-FF7E-4DA2-974A-4681538C4713}" presName="linNode" presStyleCnt="0"/>
      <dgm:spPr/>
    </dgm:pt>
    <dgm:pt modelId="{A1539D38-BFDE-4297-9EBC-D601B133C0D1}" type="pres">
      <dgm:prSet presAssocID="{F7477B4E-FF7E-4DA2-974A-4681538C4713}" presName="parentText" presStyleLbl="node1" presStyleIdx="1" presStyleCnt="3" custScaleX="277778">
        <dgm:presLayoutVars>
          <dgm:chMax val="1"/>
          <dgm:bulletEnabled val="1"/>
        </dgm:presLayoutVars>
      </dgm:prSet>
      <dgm:spPr/>
      <dgm:t>
        <a:bodyPr/>
        <a:lstStyle/>
        <a:p>
          <a:endParaRPr lang="en-US"/>
        </a:p>
      </dgm:t>
    </dgm:pt>
    <dgm:pt modelId="{C91ED084-1615-469D-8F4E-ACCBEB3B344E}" type="pres">
      <dgm:prSet presAssocID="{4E9E94BB-69D0-4850-8C13-755DB6ECD0EC}" presName="sp" presStyleCnt="0"/>
      <dgm:spPr/>
    </dgm:pt>
    <dgm:pt modelId="{47F5AAA2-751F-43E6-88A7-FFCEB3CBF3A3}" type="pres">
      <dgm:prSet presAssocID="{0B9C8C78-A87B-4B70-936E-EBD8CA17D4C6}" presName="linNode" presStyleCnt="0"/>
      <dgm:spPr/>
    </dgm:pt>
    <dgm:pt modelId="{72F72932-242E-44F6-9D3B-B931545E9F28}" type="pres">
      <dgm:prSet presAssocID="{0B9C8C78-A87B-4B70-936E-EBD8CA17D4C6}" presName="parentText" presStyleLbl="node1" presStyleIdx="2" presStyleCnt="3" custScaleX="277778">
        <dgm:presLayoutVars>
          <dgm:chMax val="1"/>
          <dgm:bulletEnabled val="1"/>
        </dgm:presLayoutVars>
      </dgm:prSet>
      <dgm:spPr/>
    </dgm:pt>
  </dgm:ptLst>
  <dgm:cxnLst>
    <dgm:cxn modelId="{9E1E62EB-DFED-4494-BFFF-CD0B38854039}" srcId="{16115E65-C8CF-4D8E-946F-19E79A44D07D}" destId="{F7477B4E-FF7E-4DA2-974A-4681538C4713}" srcOrd="1" destOrd="0" parTransId="{5381B591-81DA-4AEE-980D-F38980AF37FF}" sibTransId="{4E9E94BB-69D0-4850-8C13-755DB6ECD0EC}"/>
    <dgm:cxn modelId="{42DC93D1-C9C4-45F0-AD44-FF237E9096DE}" type="presOf" srcId="{0B9C8C78-A87B-4B70-936E-EBD8CA17D4C6}" destId="{72F72932-242E-44F6-9D3B-B931545E9F28}" srcOrd="0" destOrd="0" presId="urn:microsoft.com/office/officeart/2005/8/layout/vList5"/>
    <dgm:cxn modelId="{3F3B9A81-BBFC-4AA6-A594-1287FD5D573D}" srcId="{16115E65-C8CF-4D8E-946F-19E79A44D07D}" destId="{0B9C8C78-A87B-4B70-936E-EBD8CA17D4C6}" srcOrd="2" destOrd="0" parTransId="{DD125C73-FB7A-4252-A4BA-2DB884A41549}" sibTransId="{6DC47A9E-7F07-46C4-9AF8-A2BD46862342}"/>
    <dgm:cxn modelId="{4041F8A9-528B-4E9A-8775-746CF55C74BA}" type="presOf" srcId="{48FE0FD9-120A-4CFC-BB5F-62E1D0DA3181}" destId="{552D2690-B0EC-4594-8D55-16DFF90BA220}" srcOrd="0" destOrd="0" presId="urn:microsoft.com/office/officeart/2005/8/layout/vList5"/>
    <dgm:cxn modelId="{1FFE6C17-4006-4AC3-A5C1-52288AF36208}" srcId="{16115E65-C8CF-4D8E-946F-19E79A44D07D}" destId="{48FE0FD9-120A-4CFC-BB5F-62E1D0DA3181}" srcOrd="0" destOrd="0" parTransId="{1464BE95-8695-4E1D-83EC-97D5D9E49552}" sibTransId="{895D0CBA-83DB-4A14-A13E-BD4B92E36181}"/>
    <dgm:cxn modelId="{AE1E466F-9C3C-4A81-8274-B0EA0EA98F97}" type="presOf" srcId="{16115E65-C8CF-4D8E-946F-19E79A44D07D}" destId="{101E8137-CC48-4239-B03E-26B5B9765AF9}" srcOrd="0" destOrd="0" presId="urn:microsoft.com/office/officeart/2005/8/layout/vList5"/>
    <dgm:cxn modelId="{78A33941-8EF4-4E21-8A50-34549B119E0D}" type="presOf" srcId="{F7477B4E-FF7E-4DA2-974A-4681538C4713}" destId="{A1539D38-BFDE-4297-9EBC-D601B133C0D1}" srcOrd="0" destOrd="0" presId="urn:microsoft.com/office/officeart/2005/8/layout/vList5"/>
    <dgm:cxn modelId="{ACFB7D65-B235-47DB-BD9D-108F9DFB93EF}" type="presParOf" srcId="{101E8137-CC48-4239-B03E-26B5B9765AF9}" destId="{475EC836-5099-4D40-9612-30EF639C57FB}" srcOrd="0" destOrd="0" presId="urn:microsoft.com/office/officeart/2005/8/layout/vList5"/>
    <dgm:cxn modelId="{9AAF4211-D916-4D91-AF50-40CEB4AC45C0}" type="presParOf" srcId="{475EC836-5099-4D40-9612-30EF639C57FB}" destId="{552D2690-B0EC-4594-8D55-16DFF90BA220}" srcOrd="0" destOrd="0" presId="urn:microsoft.com/office/officeart/2005/8/layout/vList5"/>
    <dgm:cxn modelId="{B961146C-BD5A-43BE-A1EC-1599F8657033}" type="presParOf" srcId="{101E8137-CC48-4239-B03E-26B5B9765AF9}" destId="{BAA5CF2D-1DDA-473B-B6BA-51C7E5779EE5}" srcOrd="1" destOrd="0" presId="urn:microsoft.com/office/officeart/2005/8/layout/vList5"/>
    <dgm:cxn modelId="{0FD988A9-B31F-419D-B636-757A688C53B0}" type="presParOf" srcId="{101E8137-CC48-4239-B03E-26B5B9765AF9}" destId="{E6EF3472-474C-4B02-BA45-8FBB907B751F}" srcOrd="2" destOrd="0" presId="urn:microsoft.com/office/officeart/2005/8/layout/vList5"/>
    <dgm:cxn modelId="{8B5D43B3-2942-4ACB-BF45-7601B3A9E971}" type="presParOf" srcId="{E6EF3472-474C-4B02-BA45-8FBB907B751F}" destId="{A1539D38-BFDE-4297-9EBC-D601B133C0D1}" srcOrd="0" destOrd="0" presId="urn:microsoft.com/office/officeart/2005/8/layout/vList5"/>
    <dgm:cxn modelId="{E5C3278E-AA66-4451-9535-E22184B7BD5A}" type="presParOf" srcId="{101E8137-CC48-4239-B03E-26B5B9765AF9}" destId="{C91ED084-1615-469D-8F4E-ACCBEB3B344E}" srcOrd="3" destOrd="0" presId="urn:microsoft.com/office/officeart/2005/8/layout/vList5"/>
    <dgm:cxn modelId="{77B86F0B-C26C-4CE1-A60C-DE52A20CD52C}" type="presParOf" srcId="{101E8137-CC48-4239-B03E-26B5B9765AF9}" destId="{47F5AAA2-751F-43E6-88A7-FFCEB3CBF3A3}" srcOrd="4" destOrd="0" presId="urn:microsoft.com/office/officeart/2005/8/layout/vList5"/>
    <dgm:cxn modelId="{3813CD40-E9E7-41B4-A930-010562DA55E8}" type="presParOf" srcId="{47F5AAA2-751F-43E6-88A7-FFCEB3CBF3A3}" destId="{72F72932-242E-44F6-9D3B-B931545E9F28}"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FB93D83-EE6B-41B0-BFC8-3D3C6A3F52DD}"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982A4805-C791-4851-A458-82926CE94A62}">
      <dgm:prSet/>
      <dgm:spPr/>
      <dgm:t>
        <a:bodyPr/>
        <a:lstStyle/>
        <a:p>
          <a:pPr rtl="0"/>
          <a:r>
            <a:rPr lang="en-US" b="1" smtClean="0"/>
            <a:t>i. Make an understanding of quantities.</a:t>
          </a:r>
          <a:endParaRPr lang="en-US" b="1"/>
        </a:p>
      </dgm:t>
    </dgm:pt>
    <dgm:pt modelId="{EA5B5B52-8457-44FE-AA3C-3B11C270D940}" type="parTrans" cxnId="{65A1167F-425D-4E4A-87CB-A3134A754279}">
      <dgm:prSet/>
      <dgm:spPr/>
      <dgm:t>
        <a:bodyPr/>
        <a:lstStyle/>
        <a:p>
          <a:endParaRPr lang="en-US"/>
        </a:p>
      </dgm:t>
    </dgm:pt>
    <dgm:pt modelId="{623BB46B-7D5E-4C63-8FE3-4959EFAE92D8}" type="sibTrans" cxnId="{65A1167F-425D-4E4A-87CB-A3134A754279}">
      <dgm:prSet/>
      <dgm:spPr/>
      <dgm:t>
        <a:bodyPr/>
        <a:lstStyle/>
        <a:p>
          <a:endParaRPr lang="en-US"/>
        </a:p>
      </dgm:t>
    </dgm:pt>
    <dgm:pt modelId="{EC5C7172-CE34-4B8C-AD36-2312DB0B46E7}">
      <dgm:prSet/>
      <dgm:spPr/>
      <dgm:t>
        <a:bodyPr/>
        <a:lstStyle/>
        <a:p>
          <a:pPr rtl="0"/>
          <a:r>
            <a:rPr lang="en-US" b="1" dirty="0" smtClean="0"/>
            <a:t>ii. Develop concepts like more and less, and larger and smaller. </a:t>
          </a:r>
          <a:endParaRPr lang="en-US" b="1" dirty="0"/>
        </a:p>
      </dgm:t>
    </dgm:pt>
    <dgm:pt modelId="{2FF1F31C-F854-4CBA-99D5-CE9988505F77}" type="parTrans" cxnId="{ECC86E32-22DB-4481-A9E9-661205856564}">
      <dgm:prSet/>
      <dgm:spPr/>
      <dgm:t>
        <a:bodyPr/>
        <a:lstStyle/>
        <a:p>
          <a:endParaRPr lang="en-US"/>
        </a:p>
      </dgm:t>
    </dgm:pt>
    <dgm:pt modelId="{7B3BB52B-A2F2-4B06-8A28-36D486391412}" type="sibTrans" cxnId="{ECC86E32-22DB-4481-A9E9-661205856564}">
      <dgm:prSet/>
      <dgm:spPr/>
      <dgm:t>
        <a:bodyPr/>
        <a:lstStyle/>
        <a:p>
          <a:endParaRPr lang="en-US"/>
        </a:p>
      </dgm:t>
    </dgm:pt>
    <dgm:pt modelId="{BC2E2AA2-3C55-4D0E-95CA-3FADEC993D2C}">
      <dgm:prSet/>
      <dgm:spPr/>
      <dgm:t>
        <a:bodyPr/>
        <a:lstStyle/>
        <a:p>
          <a:pPr rtl="0"/>
          <a:r>
            <a:rPr lang="en-US" b="1" dirty="0" smtClean="0"/>
            <a:t>iii. Establish relationships between single items and groups of items (seven means one group of seven items which is one more than a group of six items).</a:t>
          </a:r>
          <a:endParaRPr lang="en-US" b="1" dirty="0"/>
        </a:p>
      </dgm:t>
    </dgm:pt>
    <dgm:pt modelId="{04AFBC0D-B5CE-47AF-8AE3-F0C5A7243AD1}" type="parTrans" cxnId="{D17D87BB-AA98-4431-A8B7-B75CE5D6E787}">
      <dgm:prSet/>
      <dgm:spPr/>
      <dgm:t>
        <a:bodyPr/>
        <a:lstStyle/>
        <a:p>
          <a:endParaRPr lang="en-US"/>
        </a:p>
      </dgm:t>
    </dgm:pt>
    <dgm:pt modelId="{4955901B-F436-417B-A8B6-8BBD94F57B16}" type="sibTrans" cxnId="{D17D87BB-AA98-4431-A8B7-B75CE5D6E787}">
      <dgm:prSet/>
      <dgm:spPr/>
      <dgm:t>
        <a:bodyPr/>
        <a:lstStyle/>
        <a:p>
          <a:endParaRPr lang="en-US"/>
        </a:p>
      </dgm:t>
    </dgm:pt>
    <dgm:pt modelId="{F2A2AA1A-7EDE-442F-842F-DB7B4FFA57E8}">
      <dgm:prSet/>
      <dgm:spPr/>
      <dgm:t>
        <a:bodyPr/>
        <a:lstStyle/>
        <a:p>
          <a:pPr rtl="0"/>
          <a:r>
            <a:rPr lang="en-US" b="1" dirty="0" smtClean="0"/>
            <a:t>iv. Use symbols that represent quantities (7 means the same thing as seven). </a:t>
          </a:r>
          <a:endParaRPr lang="en-US" b="1" dirty="0"/>
        </a:p>
      </dgm:t>
    </dgm:pt>
    <dgm:pt modelId="{7438D71E-1BC8-47AB-B101-54E95E0F51A8}" type="parTrans" cxnId="{5CA02A57-FA5D-4699-8604-332852913F9F}">
      <dgm:prSet/>
      <dgm:spPr/>
      <dgm:t>
        <a:bodyPr/>
        <a:lstStyle/>
        <a:p>
          <a:endParaRPr lang="en-US"/>
        </a:p>
      </dgm:t>
    </dgm:pt>
    <dgm:pt modelId="{8486CA5C-493E-49F3-B071-9577F22559AF}" type="sibTrans" cxnId="{5CA02A57-FA5D-4699-8604-332852913F9F}">
      <dgm:prSet/>
      <dgm:spPr/>
      <dgm:t>
        <a:bodyPr/>
        <a:lstStyle/>
        <a:p>
          <a:endParaRPr lang="en-US"/>
        </a:p>
      </dgm:t>
    </dgm:pt>
    <dgm:pt modelId="{49210859-0565-4CF6-8D72-9DB8C4211B47}">
      <dgm:prSet/>
      <dgm:spPr/>
      <dgm:t>
        <a:bodyPr/>
        <a:lstStyle/>
        <a:p>
          <a:pPr rtl="0"/>
          <a:r>
            <a:rPr lang="en-US" b="1" dirty="0" smtClean="0"/>
            <a:t>v. Compare numbers (10 is greater than 8, and three is half of six). </a:t>
          </a:r>
          <a:endParaRPr lang="en-US" b="1" dirty="0"/>
        </a:p>
      </dgm:t>
    </dgm:pt>
    <dgm:pt modelId="{3AF8EDF2-C8AF-4A5A-A2E2-55B136D087FC}" type="parTrans" cxnId="{FA203D1E-1C6D-466E-85BB-C35637E87582}">
      <dgm:prSet/>
      <dgm:spPr/>
      <dgm:t>
        <a:bodyPr/>
        <a:lstStyle/>
        <a:p>
          <a:endParaRPr lang="en-US"/>
        </a:p>
      </dgm:t>
    </dgm:pt>
    <dgm:pt modelId="{262CE2E8-230B-4F3F-95C1-DE6A478FD7D4}" type="sibTrans" cxnId="{FA203D1E-1C6D-466E-85BB-C35637E87582}">
      <dgm:prSet/>
      <dgm:spPr/>
      <dgm:t>
        <a:bodyPr/>
        <a:lstStyle/>
        <a:p>
          <a:endParaRPr lang="en-US"/>
        </a:p>
      </dgm:t>
    </dgm:pt>
    <dgm:pt modelId="{5572432F-9217-4AF1-8AC2-D3658EDD9078}">
      <dgm:prSet/>
      <dgm:spPr/>
      <dgm:t>
        <a:bodyPr/>
        <a:lstStyle/>
        <a:p>
          <a:pPr rtl="0"/>
          <a:r>
            <a:rPr lang="en-US" b="1" dirty="0" smtClean="0"/>
            <a:t>vi. Arrange numbers in a list in order: 1st, 2nd, 3rd, etc. vii. </a:t>
          </a:r>
          <a:r>
            <a:rPr lang="en-US" b="1" dirty="0" err="1" smtClean="0"/>
            <a:t>Visualise</a:t>
          </a:r>
          <a:r>
            <a:rPr lang="en-US" b="1" dirty="0" smtClean="0"/>
            <a:t> shapes and space around them</a:t>
          </a:r>
          <a:endParaRPr lang="en-US" b="1" dirty="0"/>
        </a:p>
      </dgm:t>
    </dgm:pt>
    <dgm:pt modelId="{E87F0261-1DA6-4B2B-9D6F-5EA88B3DAF14}" type="parTrans" cxnId="{7A1E2228-B84A-4CA5-951F-AB29A08611A7}">
      <dgm:prSet/>
      <dgm:spPr/>
      <dgm:t>
        <a:bodyPr/>
        <a:lstStyle/>
        <a:p>
          <a:endParaRPr lang="en-US"/>
        </a:p>
      </dgm:t>
    </dgm:pt>
    <dgm:pt modelId="{AC759A19-EF06-4DB8-B45F-C35D38A1A894}" type="sibTrans" cxnId="{7A1E2228-B84A-4CA5-951F-AB29A08611A7}">
      <dgm:prSet/>
      <dgm:spPr/>
      <dgm:t>
        <a:bodyPr/>
        <a:lstStyle/>
        <a:p>
          <a:endParaRPr lang="en-US"/>
        </a:p>
      </dgm:t>
    </dgm:pt>
    <dgm:pt modelId="{F0EE7AA4-FD77-461A-BF7B-9AAAF3357C2E}" type="pres">
      <dgm:prSet presAssocID="{4FB93D83-EE6B-41B0-BFC8-3D3C6A3F52DD}" presName="Name0" presStyleCnt="0">
        <dgm:presLayoutVars>
          <dgm:dir/>
          <dgm:animLvl val="lvl"/>
          <dgm:resizeHandles val="exact"/>
        </dgm:presLayoutVars>
      </dgm:prSet>
      <dgm:spPr/>
    </dgm:pt>
    <dgm:pt modelId="{4382D035-120D-411E-8874-FB4A5DCE3C0C}" type="pres">
      <dgm:prSet presAssocID="{982A4805-C791-4851-A458-82926CE94A62}" presName="linNode" presStyleCnt="0"/>
      <dgm:spPr/>
    </dgm:pt>
    <dgm:pt modelId="{F1EC26D1-5DDA-442A-AA46-AE1F0DF28B84}" type="pres">
      <dgm:prSet presAssocID="{982A4805-C791-4851-A458-82926CE94A62}" presName="parentText" presStyleLbl="node1" presStyleIdx="0" presStyleCnt="6" custScaleX="277778">
        <dgm:presLayoutVars>
          <dgm:chMax val="1"/>
          <dgm:bulletEnabled val="1"/>
        </dgm:presLayoutVars>
      </dgm:prSet>
      <dgm:spPr/>
    </dgm:pt>
    <dgm:pt modelId="{D2E7FFEA-92B7-4464-A387-4A5C1EB7C528}" type="pres">
      <dgm:prSet presAssocID="{623BB46B-7D5E-4C63-8FE3-4959EFAE92D8}" presName="sp" presStyleCnt="0"/>
      <dgm:spPr/>
    </dgm:pt>
    <dgm:pt modelId="{8B2A57D8-2E1A-4010-98E0-A3DCEDBF5D96}" type="pres">
      <dgm:prSet presAssocID="{EC5C7172-CE34-4B8C-AD36-2312DB0B46E7}" presName="linNode" presStyleCnt="0"/>
      <dgm:spPr/>
    </dgm:pt>
    <dgm:pt modelId="{D8AD00E0-507B-42D6-BCB6-1B1420DD6207}" type="pres">
      <dgm:prSet presAssocID="{EC5C7172-CE34-4B8C-AD36-2312DB0B46E7}" presName="parentText" presStyleLbl="node1" presStyleIdx="1" presStyleCnt="6" custScaleX="277778">
        <dgm:presLayoutVars>
          <dgm:chMax val="1"/>
          <dgm:bulletEnabled val="1"/>
        </dgm:presLayoutVars>
      </dgm:prSet>
      <dgm:spPr/>
    </dgm:pt>
    <dgm:pt modelId="{86C45AF0-EC07-49B4-8D92-FF2F9974EFF6}" type="pres">
      <dgm:prSet presAssocID="{7B3BB52B-A2F2-4B06-8A28-36D486391412}" presName="sp" presStyleCnt="0"/>
      <dgm:spPr/>
    </dgm:pt>
    <dgm:pt modelId="{DCDDAA75-9E75-438F-A477-E6DF6CA715C8}" type="pres">
      <dgm:prSet presAssocID="{BC2E2AA2-3C55-4D0E-95CA-3FADEC993D2C}" presName="linNode" presStyleCnt="0"/>
      <dgm:spPr/>
    </dgm:pt>
    <dgm:pt modelId="{C1F6B7EF-D1FA-445E-9914-F5632C252464}" type="pres">
      <dgm:prSet presAssocID="{BC2E2AA2-3C55-4D0E-95CA-3FADEC993D2C}" presName="parentText" presStyleLbl="node1" presStyleIdx="2" presStyleCnt="6" custScaleX="277778">
        <dgm:presLayoutVars>
          <dgm:chMax val="1"/>
          <dgm:bulletEnabled val="1"/>
        </dgm:presLayoutVars>
      </dgm:prSet>
      <dgm:spPr/>
    </dgm:pt>
    <dgm:pt modelId="{979F529F-4444-47E4-89BC-7D42A6A29EB9}" type="pres">
      <dgm:prSet presAssocID="{4955901B-F436-417B-A8B6-8BBD94F57B16}" presName="sp" presStyleCnt="0"/>
      <dgm:spPr/>
    </dgm:pt>
    <dgm:pt modelId="{49B55F5B-4633-4A69-A279-BE526B06E50C}" type="pres">
      <dgm:prSet presAssocID="{F2A2AA1A-7EDE-442F-842F-DB7B4FFA57E8}" presName="linNode" presStyleCnt="0"/>
      <dgm:spPr/>
    </dgm:pt>
    <dgm:pt modelId="{C1AF8295-DA4D-4E31-9FF6-CDE2759338B2}" type="pres">
      <dgm:prSet presAssocID="{F2A2AA1A-7EDE-442F-842F-DB7B4FFA57E8}" presName="parentText" presStyleLbl="node1" presStyleIdx="3" presStyleCnt="6" custScaleX="274182">
        <dgm:presLayoutVars>
          <dgm:chMax val="1"/>
          <dgm:bulletEnabled val="1"/>
        </dgm:presLayoutVars>
      </dgm:prSet>
      <dgm:spPr/>
    </dgm:pt>
    <dgm:pt modelId="{91D722FB-4F3F-4740-9A44-51133A2C4541}" type="pres">
      <dgm:prSet presAssocID="{8486CA5C-493E-49F3-B071-9577F22559AF}" presName="sp" presStyleCnt="0"/>
      <dgm:spPr/>
    </dgm:pt>
    <dgm:pt modelId="{F3C13756-74B3-4BA6-BD17-94C2284FB5A4}" type="pres">
      <dgm:prSet presAssocID="{49210859-0565-4CF6-8D72-9DB8C4211B47}" presName="linNode" presStyleCnt="0"/>
      <dgm:spPr/>
    </dgm:pt>
    <dgm:pt modelId="{0E9F56A8-4252-4F58-B6EF-B7F5E9D0C666}" type="pres">
      <dgm:prSet presAssocID="{49210859-0565-4CF6-8D72-9DB8C4211B47}" presName="parentText" presStyleLbl="node1" presStyleIdx="4" presStyleCnt="6" custScaleX="277778">
        <dgm:presLayoutVars>
          <dgm:chMax val="1"/>
          <dgm:bulletEnabled val="1"/>
        </dgm:presLayoutVars>
      </dgm:prSet>
      <dgm:spPr/>
    </dgm:pt>
    <dgm:pt modelId="{DE38286D-788B-420C-9E60-9C08648466F9}" type="pres">
      <dgm:prSet presAssocID="{262CE2E8-230B-4F3F-95C1-DE6A478FD7D4}" presName="sp" presStyleCnt="0"/>
      <dgm:spPr/>
    </dgm:pt>
    <dgm:pt modelId="{61FC8A8A-9B1B-4BB5-A174-F94ADC1798A6}" type="pres">
      <dgm:prSet presAssocID="{5572432F-9217-4AF1-8AC2-D3658EDD9078}" presName="linNode" presStyleCnt="0"/>
      <dgm:spPr/>
    </dgm:pt>
    <dgm:pt modelId="{19B1965A-B76B-43D6-A096-38767C8377A7}" type="pres">
      <dgm:prSet presAssocID="{5572432F-9217-4AF1-8AC2-D3658EDD9078}" presName="parentText" presStyleLbl="node1" presStyleIdx="5" presStyleCnt="6" custScaleX="277778">
        <dgm:presLayoutVars>
          <dgm:chMax val="1"/>
          <dgm:bulletEnabled val="1"/>
        </dgm:presLayoutVars>
      </dgm:prSet>
      <dgm:spPr/>
    </dgm:pt>
  </dgm:ptLst>
  <dgm:cxnLst>
    <dgm:cxn modelId="{88CDB15F-6CA9-4B48-8B4D-01401F79BDFD}" type="presOf" srcId="{4FB93D83-EE6B-41B0-BFC8-3D3C6A3F52DD}" destId="{F0EE7AA4-FD77-461A-BF7B-9AAAF3357C2E}" srcOrd="0" destOrd="0" presId="urn:microsoft.com/office/officeart/2005/8/layout/vList5"/>
    <dgm:cxn modelId="{FA203D1E-1C6D-466E-85BB-C35637E87582}" srcId="{4FB93D83-EE6B-41B0-BFC8-3D3C6A3F52DD}" destId="{49210859-0565-4CF6-8D72-9DB8C4211B47}" srcOrd="4" destOrd="0" parTransId="{3AF8EDF2-C8AF-4A5A-A2E2-55B136D087FC}" sibTransId="{262CE2E8-230B-4F3F-95C1-DE6A478FD7D4}"/>
    <dgm:cxn modelId="{65A1167F-425D-4E4A-87CB-A3134A754279}" srcId="{4FB93D83-EE6B-41B0-BFC8-3D3C6A3F52DD}" destId="{982A4805-C791-4851-A458-82926CE94A62}" srcOrd="0" destOrd="0" parTransId="{EA5B5B52-8457-44FE-AA3C-3B11C270D940}" sibTransId="{623BB46B-7D5E-4C63-8FE3-4959EFAE92D8}"/>
    <dgm:cxn modelId="{5CA02A57-FA5D-4699-8604-332852913F9F}" srcId="{4FB93D83-EE6B-41B0-BFC8-3D3C6A3F52DD}" destId="{F2A2AA1A-7EDE-442F-842F-DB7B4FFA57E8}" srcOrd="3" destOrd="0" parTransId="{7438D71E-1BC8-47AB-B101-54E95E0F51A8}" sibTransId="{8486CA5C-493E-49F3-B071-9577F22559AF}"/>
    <dgm:cxn modelId="{9A4877D8-F591-4972-9AEC-0BCB0584C8E6}" type="presOf" srcId="{BC2E2AA2-3C55-4D0E-95CA-3FADEC993D2C}" destId="{C1F6B7EF-D1FA-445E-9914-F5632C252464}" srcOrd="0" destOrd="0" presId="urn:microsoft.com/office/officeart/2005/8/layout/vList5"/>
    <dgm:cxn modelId="{B12AC90D-B5BF-4287-9256-444652836B30}" type="presOf" srcId="{F2A2AA1A-7EDE-442F-842F-DB7B4FFA57E8}" destId="{C1AF8295-DA4D-4E31-9FF6-CDE2759338B2}" srcOrd="0" destOrd="0" presId="urn:microsoft.com/office/officeart/2005/8/layout/vList5"/>
    <dgm:cxn modelId="{AA484240-A5FD-4C3E-B766-5208D8F6E6A6}" type="presOf" srcId="{49210859-0565-4CF6-8D72-9DB8C4211B47}" destId="{0E9F56A8-4252-4F58-B6EF-B7F5E9D0C666}" srcOrd="0" destOrd="0" presId="urn:microsoft.com/office/officeart/2005/8/layout/vList5"/>
    <dgm:cxn modelId="{5136902B-938D-428C-90D4-9B24EFB221E8}" type="presOf" srcId="{EC5C7172-CE34-4B8C-AD36-2312DB0B46E7}" destId="{D8AD00E0-507B-42D6-BCB6-1B1420DD6207}" srcOrd="0" destOrd="0" presId="urn:microsoft.com/office/officeart/2005/8/layout/vList5"/>
    <dgm:cxn modelId="{7A1E2228-B84A-4CA5-951F-AB29A08611A7}" srcId="{4FB93D83-EE6B-41B0-BFC8-3D3C6A3F52DD}" destId="{5572432F-9217-4AF1-8AC2-D3658EDD9078}" srcOrd="5" destOrd="0" parTransId="{E87F0261-1DA6-4B2B-9D6F-5EA88B3DAF14}" sibTransId="{AC759A19-EF06-4DB8-B45F-C35D38A1A894}"/>
    <dgm:cxn modelId="{ECC86E32-22DB-4481-A9E9-661205856564}" srcId="{4FB93D83-EE6B-41B0-BFC8-3D3C6A3F52DD}" destId="{EC5C7172-CE34-4B8C-AD36-2312DB0B46E7}" srcOrd="1" destOrd="0" parTransId="{2FF1F31C-F854-4CBA-99D5-CE9988505F77}" sibTransId="{7B3BB52B-A2F2-4B06-8A28-36D486391412}"/>
    <dgm:cxn modelId="{D17D87BB-AA98-4431-A8B7-B75CE5D6E787}" srcId="{4FB93D83-EE6B-41B0-BFC8-3D3C6A3F52DD}" destId="{BC2E2AA2-3C55-4D0E-95CA-3FADEC993D2C}" srcOrd="2" destOrd="0" parTransId="{04AFBC0D-B5CE-47AF-8AE3-F0C5A7243AD1}" sibTransId="{4955901B-F436-417B-A8B6-8BBD94F57B16}"/>
    <dgm:cxn modelId="{8E936164-CE89-460E-9538-A3746C68C853}" type="presOf" srcId="{982A4805-C791-4851-A458-82926CE94A62}" destId="{F1EC26D1-5DDA-442A-AA46-AE1F0DF28B84}" srcOrd="0" destOrd="0" presId="urn:microsoft.com/office/officeart/2005/8/layout/vList5"/>
    <dgm:cxn modelId="{F9FDDDC6-6C14-4757-91F7-96F95788CFB3}" type="presOf" srcId="{5572432F-9217-4AF1-8AC2-D3658EDD9078}" destId="{19B1965A-B76B-43D6-A096-38767C8377A7}" srcOrd="0" destOrd="0" presId="urn:microsoft.com/office/officeart/2005/8/layout/vList5"/>
    <dgm:cxn modelId="{95B4BD86-037C-4EB5-BEB4-FE48F4005F57}" type="presParOf" srcId="{F0EE7AA4-FD77-461A-BF7B-9AAAF3357C2E}" destId="{4382D035-120D-411E-8874-FB4A5DCE3C0C}" srcOrd="0" destOrd="0" presId="urn:microsoft.com/office/officeart/2005/8/layout/vList5"/>
    <dgm:cxn modelId="{4D9A61FF-0F3E-441C-9F05-BFED572FE933}" type="presParOf" srcId="{4382D035-120D-411E-8874-FB4A5DCE3C0C}" destId="{F1EC26D1-5DDA-442A-AA46-AE1F0DF28B84}" srcOrd="0" destOrd="0" presId="urn:microsoft.com/office/officeart/2005/8/layout/vList5"/>
    <dgm:cxn modelId="{B884F344-C2F9-4983-B387-79626C7F1E7B}" type="presParOf" srcId="{F0EE7AA4-FD77-461A-BF7B-9AAAF3357C2E}" destId="{D2E7FFEA-92B7-4464-A387-4A5C1EB7C528}" srcOrd="1" destOrd="0" presId="urn:microsoft.com/office/officeart/2005/8/layout/vList5"/>
    <dgm:cxn modelId="{E6D78874-C441-41F1-BE23-23C7D900D231}" type="presParOf" srcId="{F0EE7AA4-FD77-461A-BF7B-9AAAF3357C2E}" destId="{8B2A57D8-2E1A-4010-98E0-A3DCEDBF5D96}" srcOrd="2" destOrd="0" presId="urn:microsoft.com/office/officeart/2005/8/layout/vList5"/>
    <dgm:cxn modelId="{AFAD9F1A-F260-4333-960D-10806DFD6063}" type="presParOf" srcId="{8B2A57D8-2E1A-4010-98E0-A3DCEDBF5D96}" destId="{D8AD00E0-507B-42D6-BCB6-1B1420DD6207}" srcOrd="0" destOrd="0" presId="urn:microsoft.com/office/officeart/2005/8/layout/vList5"/>
    <dgm:cxn modelId="{DE2C0FB7-69DA-409E-B47C-EFCE1A5AE97F}" type="presParOf" srcId="{F0EE7AA4-FD77-461A-BF7B-9AAAF3357C2E}" destId="{86C45AF0-EC07-49B4-8D92-FF2F9974EFF6}" srcOrd="3" destOrd="0" presId="urn:microsoft.com/office/officeart/2005/8/layout/vList5"/>
    <dgm:cxn modelId="{ADCB107A-262B-4E76-B117-4D1AEFB1234B}" type="presParOf" srcId="{F0EE7AA4-FD77-461A-BF7B-9AAAF3357C2E}" destId="{DCDDAA75-9E75-438F-A477-E6DF6CA715C8}" srcOrd="4" destOrd="0" presId="urn:microsoft.com/office/officeart/2005/8/layout/vList5"/>
    <dgm:cxn modelId="{DB547844-940B-48CF-92FA-5239D4FEB624}" type="presParOf" srcId="{DCDDAA75-9E75-438F-A477-E6DF6CA715C8}" destId="{C1F6B7EF-D1FA-445E-9914-F5632C252464}" srcOrd="0" destOrd="0" presId="urn:microsoft.com/office/officeart/2005/8/layout/vList5"/>
    <dgm:cxn modelId="{414A1DE7-CBF7-4E6C-A886-F9A72D4677F0}" type="presParOf" srcId="{F0EE7AA4-FD77-461A-BF7B-9AAAF3357C2E}" destId="{979F529F-4444-47E4-89BC-7D42A6A29EB9}" srcOrd="5" destOrd="0" presId="urn:microsoft.com/office/officeart/2005/8/layout/vList5"/>
    <dgm:cxn modelId="{4E21EFCE-ABC6-48CC-878C-9F89A1B363CF}" type="presParOf" srcId="{F0EE7AA4-FD77-461A-BF7B-9AAAF3357C2E}" destId="{49B55F5B-4633-4A69-A279-BE526B06E50C}" srcOrd="6" destOrd="0" presId="urn:microsoft.com/office/officeart/2005/8/layout/vList5"/>
    <dgm:cxn modelId="{DC86AB39-3B23-4890-B898-7B6B1793BCE7}" type="presParOf" srcId="{49B55F5B-4633-4A69-A279-BE526B06E50C}" destId="{C1AF8295-DA4D-4E31-9FF6-CDE2759338B2}" srcOrd="0" destOrd="0" presId="urn:microsoft.com/office/officeart/2005/8/layout/vList5"/>
    <dgm:cxn modelId="{E97DF409-8B65-4CCA-870D-E9B6629C0F4D}" type="presParOf" srcId="{F0EE7AA4-FD77-461A-BF7B-9AAAF3357C2E}" destId="{91D722FB-4F3F-4740-9A44-51133A2C4541}" srcOrd="7" destOrd="0" presId="urn:microsoft.com/office/officeart/2005/8/layout/vList5"/>
    <dgm:cxn modelId="{0859A5B4-2C54-40FC-90EF-FD679132C21C}" type="presParOf" srcId="{F0EE7AA4-FD77-461A-BF7B-9AAAF3357C2E}" destId="{F3C13756-74B3-4BA6-BD17-94C2284FB5A4}" srcOrd="8" destOrd="0" presId="urn:microsoft.com/office/officeart/2005/8/layout/vList5"/>
    <dgm:cxn modelId="{DE855E9C-7D84-4687-A5FF-F434976AE519}" type="presParOf" srcId="{F3C13756-74B3-4BA6-BD17-94C2284FB5A4}" destId="{0E9F56A8-4252-4F58-B6EF-B7F5E9D0C666}" srcOrd="0" destOrd="0" presId="urn:microsoft.com/office/officeart/2005/8/layout/vList5"/>
    <dgm:cxn modelId="{4AD8CC7A-4BCC-4929-9CB7-F7AD8908DB02}" type="presParOf" srcId="{F0EE7AA4-FD77-461A-BF7B-9AAAF3357C2E}" destId="{DE38286D-788B-420C-9E60-9C08648466F9}" srcOrd="9" destOrd="0" presId="urn:microsoft.com/office/officeart/2005/8/layout/vList5"/>
    <dgm:cxn modelId="{BC057F96-572A-4274-B971-6D5BC7332A51}" type="presParOf" srcId="{F0EE7AA4-FD77-461A-BF7B-9AAAF3357C2E}" destId="{61FC8A8A-9B1B-4BB5-A174-F94ADC1798A6}" srcOrd="10" destOrd="0" presId="urn:microsoft.com/office/officeart/2005/8/layout/vList5"/>
    <dgm:cxn modelId="{674E9E44-AA0A-46E3-8946-2A736CF7A8DC}" type="presParOf" srcId="{61FC8A8A-9B1B-4BB5-A174-F94ADC1798A6}" destId="{19B1965A-B76B-43D6-A096-38767C8377A7}"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39385F-BE28-443A-BB60-E45805349CE5}" type="doc">
      <dgm:prSet loTypeId="urn:microsoft.com/office/officeart/2005/8/layout/lProcess3" loCatId="process" qsTypeId="urn:microsoft.com/office/officeart/2005/8/quickstyle/simple1" qsCatId="simple" csTypeId="urn:microsoft.com/office/officeart/2005/8/colors/colorful4" csCatId="colorful" phldr="1"/>
      <dgm:spPr/>
      <dgm:t>
        <a:bodyPr/>
        <a:lstStyle/>
        <a:p>
          <a:endParaRPr lang="en-US"/>
        </a:p>
      </dgm:t>
    </dgm:pt>
    <dgm:pt modelId="{8735CEA4-18D0-486F-8A0A-8D88621D9AAA}">
      <dgm:prSet/>
      <dgm:spPr/>
      <dgm:t>
        <a:bodyPr/>
        <a:lstStyle/>
        <a:p>
          <a:pPr rtl="0"/>
          <a:r>
            <a:rPr lang="en-US" dirty="0" err="1" smtClean="0"/>
            <a:t>i.Solving</a:t>
          </a:r>
          <a:r>
            <a:rPr lang="en-US" dirty="0" smtClean="0"/>
            <a:t> daily life problems using four fundamental operations – </a:t>
          </a:r>
          <a:r>
            <a:rPr lang="en-US" b="1" dirty="0" smtClean="0">
              <a:solidFill>
                <a:srgbClr val="FF0000"/>
              </a:solidFill>
            </a:rPr>
            <a:t>addition</a:t>
          </a:r>
          <a:r>
            <a:rPr lang="en-US" dirty="0" smtClean="0"/>
            <a:t>, </a:t>
          </a:r>
          <a:r>
            <a:rPr lang="en-US" b="1" dirty="0" smtClean="0">
              <a:solidFill>
                <a:srgbClr val="C00000"/>
              </a:solidFill>
            </a:rPr>
            <a:t>subtraction</a:t>
          </a:r>
          <a:r>
            <a:rPr lang="en-US" dirty="0" smtClean="0"/>
            <a:t>, </a:t>
          </a:r>
          <a:r>
            <a:rPr lang="en-US" dirty="0" smtClean="0">
              <a:solidFill>
                <a:schemeClr val="accent5"/>
              </a:solidFill>
            </a:rPr>
            <a:t>multiplication</a:t>
          </a:r>
          <a:r>
            <a:rPr lang="en-US" dirty="0" smtClean="0"/>
            <a:t>, and </a:t>
          </a:r>
          <a:r>
            <a:rPr lang="en-US" b="1" dirty="0" smtClean="0">
              <a:solidFill>
                <a:schemeClr val="accent6">
                  <a:lumMod val="60000"/>
                  <a:lumOff val="40000"/>
                </a:schemeClr>
              </a:solidFill>
            </a:rPr>
            <a:t>Division</a:t>
          </a:r>
          <a:r>
            <a:rPr lang="en-US" b="1" dirty="0" smtClean="0"/>
            <a:t>.</a:t>
          </a:r>
          <a:r>
            <a:rPr lang="en-US" dirty="0" smtClean="0"/>
            <a:t> </a:t>
          </a:r>
          <a:endParaRPr lang="en-US" dirty="0"/>
        </a:p>
      </dgm:t>
    </dgm:pt>
    <dgm:pt modelId="{C2B39985-63E1-4A01-8C81-6FBF9A3BDD1A}" type="parTrans" cxnId="{32FB61CB-C69E-47CB-B195-7B15C22DC567}">
      <dgm:prSet/>
      <dgm:spPr/>
      <dgm:t>
        <a:bodyPr/>
        <a:lstStyle/>
        <a:p>
          <a:endParaRPr lang="en-US"/>
        </a:p>
      </dgm:t>
    </dgm:pt>
    <dgm:pt modelId="{CF89876C-F23E-4259-9361-09F24F2CEACB}" type="sibTrans" cxnId="{32FB61CB-C69E-47CB-B195-7B15C22DC567}">
      <dgm:prSet/>
      <dgm:spPr/>
      <dgm:t>
        <a:bodyPr/>
        <a:lstStyle/>
        <a:p>
          <a:endParaRPr lang="en-US"/>
        </a:p>
      </dgm:t>
    </dgm:pt>
    <dgm:pt modelId="{D52D6523-B105-4FFE-9484-1F0B74B01645}">
      <dgm:prSet/>
      <dgm:spPr/>
      <dgm:t>
        <a:bodyPr/>
        <a:lstStyle/>
        <a:p>
          <a:pPr rtl="0"/>
          <a:r>
            <a:rPr lang="en-US" dirty="0" smtClean="0"/>
            <a:t>ii. Relating Mathematical knowledge with the surroundings; applying logic to daily life, thereby developing ability to think mathematically, and taking logical decisions with reasoning.</a:t>
          </a:r>
          <a:endParaRPr lang="en-US" dirty="0"/>
        </a:p>
      </dgm:t>
    </dgm:pt>
    <dgm:pt modelId="{7A5396A8-9C86-411C-A061-ED70D5A7AC1B}" type="parTrans" cxnId="{41639572-14C3-4DB0-AACA-E8CF1C883340}">
      <dgm:prSet/>
      <dgm:spPr/>
      <dgm:t>
        <a:bodyPr/>
        <a:lstStyle/>
        <a:p>
          <a:endParaRPr lang="en-US"/>
        </a:p>
      </dgm:t>
    </dgm:pt>
    <dgm:pt modelId="{7DAE8CB8-4670-43D6-8B7B-75CB070D9233}" type="sibTrans" cxnId="{41639572-14C3-4DB0-AACA-E8CF1C883340}">
      <dgm:prSet/>
      <dgm:spPr/>
      <dgm:t>
        <a:bodyPr/>
        <a:lstStyle/>
        <a:p>
          <a:endParaRPr lang="en-US"/>
        </a:p>
      </dgm:t>
    </dgm:pt>
    <dgm:pt modelId="{6C70E85E-7EBA-4791-89E0-EAC847B15015}" type="pres">
      <dgm:prSet presAssocID="{2739385F-BE28-443A-BB60-E45805349CE5}" presName="Name0" presStyleCnt="0">
        <dgm:presLayoutVars>
          <dgm:chPref val="3"/>
          <dgm:dir/>
          <dgm:animLvl val="lvl"/>
          <dgm:resizeHandles/>
        </dgm:presLayoutVars>
      </dgm:prSet>
      <dgm:spPr/>
    </dgm:pt>
    <dgm:pt modelId="{2367609A-2941-4130-BB1F-0AC146E8A135}" type="pres">
      <dgm:prSet presAssocID="{8735CEA4-18D0-486F-8A0A-8D88621D9AAA}" presName="horFlow" presStyleCnt="0"/>
      <dgm:spPr/>
    </dgm:pt>
    <dgm:pt modelId="{0B57AFE6-7B9D-462B-B414-966581BA33ED}" type="pres">
      <dgm:prSet presAssocID="{8735CEA4-18D0-486F-8A0A-8D88621D9AAA}" presName="bigChev" presStyleLbl="node1" presStyleIdx="0" presStyleCnt="2" custScaleX="207078"/>
      <dgm:spPr/>
      <dgm:t>
        <a:bodyPr/>
        <a:lstStyle/>
        <a:p>
          <a:endParaRPr lang="en-US"/>
        </a:p>
      </dgm:t>
    </dgm:pt>
    <dgm:pt modelId="{435B7C79-6A55-4276-BF7D-A2EE50262CC9}" type="pres">
      <dgm:prSet presAssocID="{8735CEA4-18D0-486F-8A0A-8D88621D9AAA}" presName="vSp" presStyleCnt="0"/>
      <dgm:spPr/>
    </dgm:pt>
    <dgm:pt modelId="{837210C6-5CC5-4815-B983-83B2C8B6C1D9}" type="pres">
      <dgm:prSet presAssocID="{D52D6523-B105-4FFE-9484-1F0B74B01645}" presName="horFlow" presStyleCnt="0"/>
      <dgm:spPr/>
    </dgm:pt>
    <dgm:pt modelId="{7DFDFE1D-DA1E-4586-8965-13624F6320FF}" type="pres">
      <dgm:prSet presAssocID="{D52D6523-B105-4FFE-9484-1F0B74B01645}" presName="bigChev" presStyleLbl="node1" presStyleIdx="1" presStyleCnt="2" custScaleX="206869"/>
      <dgm:spPr/>
    </dgm:pt>
  </dgm:ptLst>
  <dgm:cxnLst>
    <dgm:cxn modelId="{41639572-14C3-4DB0-AACA-E8CF1C883340}" srcId="{2739385F-BE28-443A-BB60-E45805349CE5}" destId="{D52D6523-B105-4FFE-9484-1F0B74B01645}" srcOrd="1" destOrd="0" parTransId="{7A5396A8-9C86-411C-A061-ED70D5A7AC1B}" sibTransId="{7DAE8CB8-4670-43D6-8B7B-75CB070D9233}"/>
    <dgm:cxn modelId="{32FB61CB-C69E-47CB-B195-7B15C22DC567}" srcId="{2739385F-BE28-443A-BB60-E45805349CE5}" destId="{8735CEA4-18D0-486F-8A0A-8D88621D9AAA}" srcOrd="0" destOrd="0" parTransId="{C2B39985-63E1-4A01-8C81-6FBF9A3BDD1A}" sibTransId="{CF89876C-F23E-4259-9361-09F24F2CEACB}"/>
    <dgm:cxn modelId="{1A2E575A-9451-42B3-B242-05715A55CBBD}" type="presOf" srcId="{D52D6523-B105-4FFE-9484-1F0B74B01645}" destId="{7DFDFE1D-DA1E-4586-8965-13624F6320FF}" srcOrd="0" destOrd="0" presId="urn:microsoft.com/office/officeart/2005/8/layout/lProcess3"/>
    <dgm:cxn modelId="{455AF6CE-B21A-4A42-BA94-F58005B5B7D8}" type="presOf" srcId="{2739385F-BE28-443A-BB60-E45805349CE5}" destId="{6C70E85E-7EBA-4791-89E0-EAC847B15015}" srcOrd="0" destOrd="0" presId="urn:microsoft.com/office/officeart/2005/8/layout/lProcess3"/>
    <dgm:cxn modelId="{15CEE87A-AC82-4343-A23C-6FAAB0B16118}" type="presOf" srcId="{8735CEA4-18D0-486F-8A0A-8D88621D9AAA}" destId="{0B57AFE6-7B9D-462B-B414-966581BA33ED}" srcOrd="0" destOrd="0" presId="urn:microsoft.com/office/officeart/2005/8/layout/lProcess3"/>
    <dgm:cxn modelId="{8BBAFEDF-A69E-4903-B9A3-DA2D9A92B3D1}" type="presParOf" srcId="{6C70E85E-7EBA-4791-89E0-EAC847B15015}" destId="{2367609A-2941-4130-BB1F-0AC146E8A135}" srcOrd="0" destOrd="0" presId="urn:microsoft.com/office/officeart/2005/8/layout/lProcess3"/>
    <dgm:cxn modelId="{71465322-1088-4291-909D-7504317F75FC}" type="presParOf" srcId="{2367609A-2941-4130-BB1F-0AC146E8A135}" destId="{0B57AFE6-7B9D-462B-B414-966581BA33ED}" srcOrd="0" destOrd="0" presId="urn:microsoft.com/office/officeart/2005/8/layout/lProcess3"/>
    <dgm:cxn modelId="{B26499E3-8420-4149-918F-2526EB82EFF2}" type="presParOf" srcId="{6C70E85E-7EBA-4791-89E0-EAC847B15015}" destId="{435B7C79-6A55-4276-BF7D-A2EE50262CC9}" srcOrd="1" destOrd="0" presId="urn:microsoft.com/office/officeart/2005/8/layout/lProcess3"/>
    <dgm:cxn modelId="{AA68915A-5081-419F-91ED-0D975EAC6DAA}" type="presParOf" srcId="{6C70E85E-7EBA-4791-89E0-EAC847B15015}" destId="{837210C6-5CC5-4815-B983-83B2C8B6C1D9}" srcOrd="2" destOrd="0" presId="urn:microsoft.com/office/officeart/2005/8/layout/lProcess3"/>
    <dgm:cxn modelId="{B1CF619E-8F25-445A-A7B2-CCEC66B08988}" type="presParOf" srcId="{837210C6-5CC5-4815-B983-83B2C8B6C1D9}" destId="{7DFDFE1D-DA1E-4586-8965-13624F6320FF}"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E588BBA-2422-40B8-A33D-434360F0CE2A}"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8BCC4671-9444-4B4C-AC06-D973A3AEFB93}">
      <dgm:prSet custT="1"/>
      <dgm:spPr/>
      <dgm:t>
        <a:bodyPr/>
        <a:lstStyle/>
        <a:p>
          <a:pPr rtl="0"/>
          <a:r>
            <a:rPr lang="en-US" sz="2400" b="1" dirty="0" smtClean="0">
              <a:solidFill>
                <a:schemeClr val="accent1"/>
              </a:solidFill>
            </a:rPr>
            <a:t>a. Numeracy is important for developing logical thinking and reasoning in daily life. </a:t>
          </a:r>
          <a:endParaRPr lang="en-US" sz="2400" b="1" dirty="0">
            <a:solidFill>
              <a:schemeClr val="accent1"/>
            </a:solidFill>
          </a:endParaRPr>
        </a:p>
      </dgm:t>
    </dgm:pt>
    <dgm:pt modelId="{CE9B0EBB-52CF-4B5C-B9FE-141549630611}" type="parTrans" cxnId="{CD5C370B-C50D-40BA-8B60-EACF13379457}">
      <dgm:prSet/>
      <dgm:spPr/>
      <dgm:t>
        <a:bodyPr/>
        <a:lstStyle/>
        <a:p>
          <a:endParaRPr lang="en-US"/>
        </a:p>
      </dgm:t>
    </dgm:pt>
    <dgm:pt modelId="{17EAA390-0670-4A7A-94E4-DF1CD87333FE}" type="sibTrans" cxnId="{CD5C370B-C50D-40BA-8B60-EACF13379457}">
      <dgm:prSet/>
      <dgm:spPr/>
      <dgm:t>
        <a:bodyPr/>
        <a:lstStyle/>
        <a:p>
          <a:endParaRPr lang="en-US"/>
        </a:p>
      </dgm:t>
    </dgm:pt>
    <dgm:pt modelId="{0725FA00-2D5F-4140-8400-1907F68A2982}">
      <dgm:prSet/>
      <dgm:spPr/>
      <dgm:t>
        <a:bodyPr/>
        <a:lstStyle/>
        <a:p>
          <a:pPr rtl="0"/>
          <a:r>
            <a:rPr lang="en-US" b="1" dirty="0" smtClean="0"/>
            <a:t>We need numeracy to solve problems and make sense of numbers, time, patterns, and shapes etc. for simple daily life activities like cooking, traveling, playing, shopping, communication etc. </a:t>
          </a:r>
          <a:endParaRPr lang="en-US" b="1" dirty="0"/>
        </a:p>
      </dgm:t>
    </dgm:pt>
    <dgm:pt modelId="{20448ECB-1C72-4086-90D6-A838E321792B}" type="parTrans" cxnId="{4074615C-C34B-4A19-8FAB-48631A6DC236}">
      <dgm:prSet/>
      <dgm:spPr/>
      <dgm:t>
        <a:bodyPr/>
        <a:lstStyle/>
        <a:p>
          <a:endParaRPr lang="en-US"/>
        </a:p>
      </dgm:t>
    </dgm:pt>
    <dgm:pt modelId="{523BD69E-C9BD-4C4F-A636-710825535D39}" type="sibTrans" cxnId="{4074615C-C34B-4A19-8FAB-48631A6DC236}">
      <dgm:prSet/>
      <dgm:spPr/>
      <dgm:t>
        <a:bodyPr/>
        <a:lstStyle/>
        <a:p>
          <a:endParaRPr lang="en-US"/>
        </a:p>
      </dgm:t>
    </dgm:pt>
    <dgm:pt modelId="{CB397EB9-499D-49A3-A481-059BC5798061}">
      <dgm:prSet custT="1"/>
      <dgm:spPr/>
      <dgm:t>
        <a:bodyPr/>
        <a:lstStyle/>
        <a:p>
          <a:pPr rtl="0"/>
          <a:r>
            <a:rPr lang="en-US" sz="2800" b="1" dirty="0" smtClean="0">
              <a:solidFill>
                <a:schemeClr val="accent4">
                  <a:lumMod val="60000"/>
                  <a:lumOff val="40000"/>
                </a:schemeClr>
              </a:solidFill>
            </a:rPr>
            <a:t>These are not just skills, but life skills which every child should acquire and develop. </a:t>
          </a:r>
          <a:endParaRPr lang="en-US" sz="2800" b="1" dirty="0">
            <a:solidFill>
              <a:schemeClr val="accent4">
                <a:lumMod val="60000"/>
                <a:lumOff val="40000"/>
              </a:schemeClr>
            </a:solidFill>
          </a:endParaRPr>
        </a:p>
      </dgm:t>
    </dgm:pt>
    <dgm:pt modelId="{103D5129-570B-4FEE-9687-D381CCCC557B}" type="parTrans" cxnId="{EDC333EF-001C-4A50-8934-B0F0EE2624B1}">
      <dgm:prSet/>
      <dgm:spPr/>
      <dgm:t>
        <a:bodyPr/>
        <a:lstStyle/>
        <a:p>
          <a:endParaRPr lang="en-US"/>
        </a:p>
      </dgm:t>
    </dgm:pt>
    <dgm:pt modelId="{744E4743-4103-4040-B9A4-72F9C7074D8A}" type="sibTrans" cxnId="{EDC333EF-001C-4A50-8934-B0F0EE2624B1}">
      <dgm:prSet/>
      <dgm:spPr/>
      <dgm:t>
        <a:bodyPr/>
        <a:lstStyle/>
        <a:p>
          <a:endParaRPr lang="en-US"/>
        </a:p>
      </dgm:t>
    </dgm:pt>
    <dgm:pt modelId="{ECB311EE-2DD9-40AF-BC3C-64990AF47728}">
      <dgm:prSet/>
      <dgm:spPr/>
      <dgm:t>
        <a:bodyPr/>
        <a:lstStyle/>
        <a:p>
          <a:pPr rtl="0"/>
          <a:r>
            <a:rPr lang="en-US" b="1" dirty="0" smtClean="0"/>
            <a:t>Focusing on the basic numeracy skills in the foundational or early years will eventually improve the achievement of learning outcomes at later stages. </a:t>
          </a:r>
          <a:endParaRPr lang="en-US" b="1" dirty="0"/>
        </a:p>
      </dgm:t>
    </dgm:pt>
    <dgm:pt modelId="{E01342C1-FC7B-495B-B3EC-3053BD82C0FC}" type="parTrans" cxnId="{C60215CB-390C-46D1-A2F9-FDC07DC9C9B1}">
      <dgm:prSet/>
      <dgm:spPr/>
      <dgm:t>
        <a:bodyPr/>
        <a:lstStyle/>
        <a:p>
          <a:endParaRPr lang="en-US"/>
        </a:p>
      </dgm:t>
    </dgm:pt>
    <dgm:pt modelId="{EF70DCF7-F63D-4209-9855-982AF0B3B8E4}" type="sibTrans" cxnId="{C60215CB-390C-46D1-A2F9-FDC07DC9C9B1}">
      <dgm:prSet/>
      <dgm:spPr/>
      <dgm:t>
        <a:bodyPr/>
        <a:lstStyle/>
        <a:p>
          <a:endParaRPr lang="en-US"/>
        </a:p>
      </dgm:t>
    </dgm:pt>
    <dgm:pt modelId="{4C95CA4A-5DEB-494B-A42E-345F68FEE3AA}" type="pres">
      <dgm:prSet presAssocID="{CE588BBA-2422-40B8-A33D-434360F0CE2A}" presName="Name0" presStyleCnt="0">
        <dgm:presLayoutVars>
          <dgm:dir/>
          <dgm:animLvl val="lvl"/>
          <dgm:resizeHandles val="exact"/>
        </dgm:presLayoutVars>
      </dgm:prSet>
      <dgm:spPr/>
    </dgm:pt>
    <dgm:pt modelId="{9EDCB564-BEA2-4016-88F8-970B0A24C6A5}" type="pres">
      <dgm:prSet presAssocID="{8BCC4671-9444-4B4C-AC06-D973A3AEFB93}" presName="linNode" presStyleCnt="0"/>
      <dgm:spPr/>
    </dgm:pt>
    <dgm:pt modelId="{E0E227AD-5BEA-4E3C-A16E-FC8B5CA358FE}" type="pres">
      <dgm:prSet presAssocID="{8BCC4671-9444-4B4C-AC06-D973A3AEFB93}" presName="parentText" presStyleLbl="node1" presStyleIdx="0" presStyleCnt="4" custScaleX="277778">
        <dgm:presLayoutVars>
          <dgm:chMax val="1"/>
          <dgm:bulletEnabled val="1"/>
        </dgm:presLayoutVars>
      </dgm:prSet>
      <dgm:spPr/>
    </dgm:pt>
    <dgm:pt modelId="{DE75704B-ECF4-4F60-B5D9-C719B42368D9}" type="pres">
      <dgm:prSet presAssocID="{17EAA390-0670-4A7A-94E4-DF1CD87333FE}" presName="sp" presStyleCnt="0"/>
      <dgm:spPr/>
    </dgm:pt>
    <dgm:pt modelId="{BC352E32-BEEB-4180-8546-B8A4E5F145C4}" type="pres">
      <dgm:prSet presAssocID="{0725FA00-2D5F-4140-8400-1907F68A2982}" presName="linNode" presStyleCnt="0"/>
      <dgm:spPr/>
    </dgm:pt>
    <dgm:pt modelId="{DA75AD5C-1E19-4E7F-9846-576ED3BB7231}" type="pres">
      <dgm:prSet presAssocID="{0725FA00-2D5F-4140-8400-1907F68A2982}" presName="parentText" presStyleLbl="node1" presStyleIdx="1" presStyleCnt="4" custScaleX="277778">
        <dgm:presLayoutVars>
          <dgm:chMax val="1"/>
          <dgm:bulletEnabled val="1"/>
        </dgm:presLayoutVars>
      </dgm:prSet>
      <dgm:spPr/>
    </dgm:pt>
    <dgm:pt modelId="{FCD50951-A695-4431-B154-EC65E07D976F}" type="pres">
      <dgm:prSet presAssocID="{523BD69E-C9BD-4C4F-A636-710825535D39}" presName="sp" presStyleCnt="0"/>
      <dgm:spPr/>
    </dgm:pt>
    <dgm:pt modelId="{1C56D3B0-0BDE-4659-AA49-C9DEC1639848}" type="pres">
      <dgm:prSet presAssocID="{CB397EB9-499D-49A3-A481-059BC5798061}" presName="linNode" presStyleCnt="0"/>
      <dgm:spPr/>
    </dgm:pt>
    <dgm:pt modelId="{9979C03C-3742-4FC7-9598-6FD0CF5ECA37}" type="pres">
      <dgm:prSet presAssocID="{CB397EB9-499D-49A3-A481-059BC5798061}" presName="parentText" presStyleLbl="node1" presStyleIdx="2" presStyleCnt="4" custScaleX="277778">
        <dgm:presLayoutVars>
          <dgm:chMax val="1"/>
          <dgm:bulletEnabled val="1"/>
        </dgm:presLayoutVars>
      </dgm:prSet>
      <dgm:spPr/>
    </dgm:pt>
    <dgm:pt modelId="{3D8B4051-7B22-495A-BB00-19202981ACB8}" type="pres">
      <dgm:prSet presAssocID="{744E4743-4103-4040-B9A4-72F9C7074D8A}" presName="sp" presStyleCnt="0"/>
      <dgm:spPr/>
    </dgm:pt>
    <dgm:pt modelId="{13F953CB-BF64-4E24-A282-E2853DFA7B9B}" type="pres">
      <dgm:prSet presAssocID="{ECB311EE-2DD9-40AF-BC3C-64990AF47728}" presName="linNode" presStyleCnt="0"/>
      <dgm:spPr/>
    </dgm:pt>
    <dgm:pt modelId="{B50BE9F2-92C9-48FF-8196-D301775AF565}" type="pres">
      <dgm:prSet presAssocID="{ECB311EE-2DD9-40AF-BC3C-64990AF47728}" presName="parentText" presStyleLbl="node1" presStyleIdx="3" presStyleCnt="4" custScaleX="277778">
        <dgm:presLayoutVars>
          <dgm:chMax val="1"/>
          <dgm:bulletEnabled val="1"/>
        </dgm:presLayoutVars>
      </dgm:prSet>
      <dgm:spPr/>
    </dgm:pt>
  </dgm:ptLst>
  <dgm:cxnLst>
    <dgm:cxn modelId="{EDC333EF-001C-4A50-8934-B0F0EE2624B1}" srcId="{CE588BBA-2422-40B8-A33D-434360F0CE2A}" destId="{CB397EB9-499D-49A3-A481-059BC5798061}" srcOrd="2" destOrd="0" parTransId="{103D5129-570B-4FEE-9687-D381CCCC557B}" sibTransId="{744E4743-4103-4040-B9A4-72F9C7074D8A}"/>
    <dgm:cxn modelId="{419A76AE-F005-4DD7-99FA-9725B6F0E697}" type="presOf" srcId="{8BCC4671-9444-4B4C-AC06-D973A3AEFB93}" destId="{E0E227AD-5BEA-4E3C-A16E-FC8B5CA358FE}" srcOrd="0" destOrd="0" presId="urn:microsoft.com/office/officeart/2005/8/layout/vList5"/>
    <dgm:cxn modelId="{87336E7D-9CBD-419B-83E9-444E7A3F0C13}" type="presOf" srcId="{CB397EB9-499D-49A3-A481-059BC5798061}" destId="{9979C03C-3742-4FC7-9598-6FD0CF5ECA37}" srcOrd="0" destOrd="0" presId="urn:microsoft.com/office/officeart/2005/8/layout/vList5"/>
    <dgm:cxn modelId="{8E6F24EC-35AC-46D3-89B8-BB1BC4E393B6}" type="presOf" srcId="{0725FA00-2D5F-4140-8400-1907F68A2982}" destId="{DA75AD5C-1E19-4E7F-9846-576ED3BB7231}" srcOrd="0" destOrd="0" presId="urn:microsoft.com/office/officeart/2005/8/layout/vList5"/>
    <dgm:cxn modelId="{CD5C370B-C50D-40BA-8B60-EACF13379457}" srcId="{CE588BBA-2422-40B8-A33D-434360F0CE2A}" destId="{8BCC4671-9444-4B4C-AC06-D973A3AEFB93}" srcOrd="0" destOrd="0" parTransId="{CE9B0EBB-52CF-4B5C-B9FE-141549630611}" sibTransId="{17EAA390-0670-4A7A-94E4-DF1CD87333FE}"/>
    <dgm:cxn modelId="{4074615C-C34B-4A19-8FAB-48631A6DC236}" srcId="{CE588BBA-2422-40B8-A33D-434360F0CE2A}" destId="{0725FA00-2D5F-4140-8400-1907F68A2982}" srcOrd="1" destOrd="0" parTransId="{20448ECB-1C72-4086-90D6-A838E321792B}" sibTransId="{523BD69E-C9BD-4C4F-A636-710825535D39}"/>
    <dgm:cxn modelId="{C60215CB-390C-46D1-A2F9-FDC07DC9C9B1}" srcId="{CE588BBA-2422-40B8-A33D-434360F0CE2A}" destId="{ECB311EE-2DD9-40AF-BC3C-64990AF47728}" srcOrd="3" destOrd="0" parTransId="{E01342C1-FC7B-495B-B3EC-3053BD82C0FC}" sibTransId="{EF70DCF7-F63D-4209-9855-982AF0B3B8E4}"/>
    <dgm:cxn modelId="{21357F25-9145-4B15-8FEB-5BCA0CAE22F7}" type="presOf" srcId="{ECB311EE-2DD9-40AF-BC3C-64990AF47728}" destId="{B50BE9F2-92C9-48FF-8196-D301775AF565}" srcOrd="0" destOrd="0" presId="urn:microsoft.com/office/officeart/2005/8/layout/vList5"/>
    <dgm:cxn modelId="{B50A00F3-0269-48C1-B2EF-2F1413B94E83}" type="presOf" srcId="{CE588BBA-2422-40B8-A33D-434360F0CE2A}" destId="{4C95CA4A-5DEB-494B-A42E-345F68FEE3AA}" srcOrd="0" destOrd="0" presId="urn:microsoft.com/office/officeart/2005/8/layout/vList5"/>
    <dgm:cxn modelId="{0D121249-0730-4FBF-9AB8-500F692929B4}" type="presParOf" srcId="{4C95CA4A-5DEB-494B-A42E-345F68FEE3AA}" destId="{9EDCB564-BEA2-4016-88F8-970B0A24C6A5}" srcOrd="0" destOrd="0" presId="urn:microsoft.com/office/officeart/2005/8/layout/vList5"/>
    <dgm:cxn modelId="{7FEFA145-1445-41A9-BD97-01989CCA9BD1}" type="presParOf" srcId="{9EDCB564-BEA2-4016-88F8-970B0A24C6A5}" destId="{E0E227AD-5BEA-4E3C-A16E-FC8B5CA358FE}" srcOrd="0" destOrd="0" presId="urn:microsoft.com/office/officeart/2005/8/layout/vList5"/>
    <dgm:cxn modelId="{070F7009-B1E6-4412-82FC-A4C344E0C6BA}" type="presParOf" srcId="{4C95CA4A-5DEB-494B-A42E-345F68FEE3AA}" destId="{DE75704B-ECF4-4F60-B5D9-C719B42368D9}" srcOrd="1" destOrd="0" presId="urn:microsoft.com/office/officeart/2005/8/layout/vList5"/>
    <dgm:cxn modelId="{1615DB0B-D33B-4AA6-A4F9-3C9F87770A5E}" type="presParOf" srcId="{4C95CA4A-5DEB-494B-A42E-345F68FEE3AA}" destId="{BC352E32-BEEB-4180-8546-B8A4E5F145C4}" srcOrd="2" destOrd="0" presId="urn:microsoft.com/office/officeart/2005/8/layout/vList5"/>
    <dgm:cxn modelId="{5DDC3FB0-728C-429D-9B50-2C1F6C89D891}" type="presParOf" srcId="{BC352E32-BEEB-4180-8546-B8A4E5F145C4}" destId="{DA75AD5C-1E19-4E7F-9846-576ED3BB7231}" srcOrd="0" destOrd="0" presId="urn:microsoft.com/office/officeart/2005/8/layout/vList5"/>
    <dgm:cxn modelId="{E2E7438C-0E63-4925-8EC6-BB6F5F616E4E}" type="presParOf" srcId="{4C95CA4A-5DEB-494B-A42E-345F68FEE3AA}" destId="{FCD50951-A695-4431-B154-EC65E07D976F}" srcOrd="3" destOrd="0" presId="urn:microsoft.com/office/officeart/2005/8/layout/vList5"/>
    <dgm:cxn modelId="{A19B8E93-8559-4CFA-AF3E-96F82F7E585E}" type="presParOf" srcId="{4C95CA4A-5DEB-494B-A42E-345F68FEE3AA}" destId="{1C56D3B0-0BDE-4659-AA49-C9DEC1639848}" srcOrd="4" destOrd="0" presId="urn:microsoft.com/office/officeart/2005/8/layout/vList5"/>
    <dgm:cxn modelId="{5279A183-9526-4FEE-AFA0-D2E27DD15348}" type="presParOf" srcId="{1C56D3B0-0BDE-4659-AA49-C9DEC1639848}" destId="{9979C03C-3742-4FC7-9598-6FD0CF5ECA37}" srcOrd="0" destOrd="0" presId="urn:microsoft.com/office/officeart/2005/8/layout/vList5"/>
    <dgm:cxn modelId="{F37139AD-6743-4123-B0BC-A67F88444F8D}" type="presParOf" srcId="{4C95CA4A-5DEB-494B-A42E-345F68FEE3AA}" destId="{3D8B4051-7B22-495A-BB00-19202981ACB8}" srcOrd="5" destOrd="0" presId="urn:microsoft.com/office/officeart/2005/8/layout/vList5"/>
    <dgm:cxn modelId="{CD4EC703-6620-4970-8E41-89A16207D118}" type="presParOf" srcId="{4C95CA4A-5DEB-494B-A42E-345F68FEE3AA}" destId="{13F953CB-BF64-4E24-A282-E2853DFA7B9B}" srcOrd="6" destOrd="0" presId="urn:microsoft.com/office/officeart/2005/8/layout/vList5"/>
    <dgm:cxn modelId="{1C339564-8D53-45EA-9F76-8AD71B3F3D20}" type="presParOf" srcId="{13F953CB-BF64-4E24-A282-E2853DFA7B9B}" destId="{B50BE9F2-92C9-48FF-8196-D301775AF565}"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69747E7-6276-406B-8D66-78259124E5F5}"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BB19AFBF-E176-43A5-B971-D264EE69EDDB}">
      <dgm:prSet/>
      <dgm:spPr>
        <a:solidFill>
          <a:schemeClr val="accent6">
            <a:lumMod val="60000"/>
            <a:lumOff val="40000"/>
          </a:schemeClr>
        </a:solidFill>
      </dgm:spPr>
      <dgm:t>
        <a:bodyPr/>
        <a:lstStyle/>
        <a:p>
          <a:pPr rtl="0"/>
          <a:r>
            <a:rPr lang="en-US" dirty="0" smtClean="0"/>
            <a:t>Dealing with numbers and spatial understanding are integral part of any communication and daily life discourse. Without being able to do basic calculations, a child cannot progress in the education system and eventually in life. </a:t>
          </a:r>
          <a:endParaRPr lang="en-US" dirty="0"/>
        </a:p>
      </dgm:t>
    </dgm:pt>
    <dgm:pt modelId="{3EF3BD4F-3F79-42C8-B2D4-F751D248E9C7}" type="parTrans" cxnId="{6051A26D-A049-46F8-ACDA-AF1F773C9B2D}">
      <dgm:prSet/>
      <dgm:spPr/>
      <dgm:t>
        <a:bodyPr/>
        <a:lstStyle/>
        <a:p>
          <a:endParaRPr lang="en-US"/>
        </a:p>
      </dgm:t>
    </dgm:pt>
    <dgm:pt modelId="{FD956563-9243-49B1-9DA2-500CF48B8964}" type="sibTrans" cxnId="{6051A26D-A049-46F8-ACDA-AF1F773C9B2D}">
      <dgm:prSet/>
      <dgm:spPr/>
      <dgm:t>
        <a:bodyPr/>
        <a:lstStyle/>
        <a:p>
          <a:endParaRPr lang="en-US"/>
        </a:p>
      </dgm:t>
    </dgm:pt>
    <dgm:pt modelId="{65ADC0AB-908A-4A51-9786-61326078943F}">
      <dgm:prSet/>
      <dgm:spPr>
        <a:solidFill>
          <a:schemeClr val="accent2"/>
        </a:solidFill>
      </dgm:spPr>
      <dgm:t>
        <a:bodyPr/>
        <a:lstStyle/>
        <a:p>
          <a:pPr rtl="0"/>
          <a:r>
            <a:rPr lang="en-US" dirty="0" smtClean="0"/>
            <a:t>No doubt some skills develop naturally with the daily life experiences and the context in which child grows, but a systematic intervention helps in building a strong understanding of mathematical ideas that lays a foundation for having better life skills like criticality, creativity, communication, and problem solving</a:t>
          </a:r>
          <a:endParaRPr lang="en-US" dirty="0"/>
        </a:p>
      </dgm:t>
    </dgm:pt>
    <dgm:pt modelId="{DDAEECCE-43F2-459D-B1E7-257269C314BB}" type="parTrans" cxnId="{E8886573-66E2-4C62-8C9C-997D2D381442}">
      <dgm:prSet/>
      <dgm:spPr/>
      <dgm:t>
        <a:bodyPr/>
        <a:lstStyle/>
        <a:p>
          <a:endParaRPr lang="en-US"/>
        </a:p>
      </dgm:t>
    </dgm:pt>
    <dgm:pt modelId="{B1E4AED7-3BCB-4A76-9BB4-6BFEF1C87A9F}" type="sibTrans" cxnId="{E8886573-66E2-4C62-8C9C-997D2D381442}">
      <dgm:prSet/>
      <dgm:spPr/>
      <dgm:t>
        <a:bodyPr/>
        <a:lstStyle/>
        <a:p>
          <a:endParaRPr lang="en-US"/>
        </a:p>
      </dgm:t>
    </dgm:pt>
    <dgm:pt modelId="{657DD9F1-0F52-4B5B-B484-EB3BEE64E160}" type="pres">
      <dgm:prSet presAssocID="{A69747E7-6276-406B-8D66-78259124E5F5}" presName="diagram" presStyleCnt="0">
        <dgm:presLayoutVars>
          <dgm:chPref val="1"/>
          <dgm:dir/>
          <dgm:animOne val="branch"/>
          <dgm:animLvl val="lvl"/>
          <dgm:resizeHandles/>
        </dgm:presLayoutVars>
      </dgm:prSet>
      <dgm:spPr/>
    </dgm:pt>
    <dgm:pt modelId="{C936F470-10B6-4E30-898B-13E59622D192}" type="pres">
      <dgm:prSet presAssocID="{BB19AFBF-E176-43A5-B971-D264EE69EDDB}" presName="root" presStyleCnt="0"/>
      <dgm:spPr/>
    </dgm:pt>
    <dgm:pt modelId="{6C7C927C-876F-4B2C-B029-3F18B1827AF3}" type="pres">
      <dgm:prSet presAssocID="{BB19AFBF-E176-43A5-B971-D264EE69EDDB}" presName="rootComposite" presStyleCnt="0"/>
      <dgm:spPr/>
    </dgm:pt>
    <dgm:pt modelId="{CCC9CF10-8608-4EA2-B21D-39EF5FD7D042}" type="pres">
      <dgm:prSet presAssocID="{BB19AFBF-E176-43A5-B971-D264EE69EDDB}" presName="rootText" presStyleLbl="node1" presStyleIdx="0" presStyleCnt="2" custScaleX="126571" custScaleY="186460"/>
      <dgm:spPr/>
      <dgm:t>
        <a:bodyPr/>
        <a:lstStyle/>
        <a:p>
          <a:endParaRPr lang="en-US"/>
        </a:p>
      </dgm:t>
    </dgm:pt>
    <dgm:pt modelId="{E4B2DD03-CF92-4018-AE4A-FEB0974610E0}" type="pres">
      <dgm:prSet presAssocID="{BB19AFBF-E176-43A5-B971-D264EE69EDDB}" presName="rootConnector" presStyleLbl="node1" presStyleIdx="0" presStyleCnt="2"/>
      <dgm:spPr/>
    </dgm:pt>
    <dgm:pt modelId="{686A758B-9DE4-4772-A53B-5D61968B0D52}" type="pres">
      <dgm:prSet presAssocID="{BB19AFBF-E176-43A5-B971-D264EE69EDDB}" presName="childShape" presStyleCnt="0"/>
      <dgm:spPr/>
    </dgm:pt>
    <dgm:pt modelId="{8AB8D58D-39CE-4AE1-9355-E524B1B31BA4}" type="pres">
      <dgm:prSet presAssocID="{65ADC0AB-908A-4A51-9786-61326078943F}" presName="root" presStyleCnt="0"/>
      <dgm:spPr/>
    </dgm:pt>
    <dgm:pt modelId="{26F74223-BE4D-4B4F-AACD-25BADF32D19F}" type="pres">
      <dgm:prSet presAssocID="{65ADC0AB-908A-4A51-9786-61326078943F}" presName="rootComposite" presStyleCnt="0"/>
      <dgm:spPr/>
    </dgm:pt>
    <dgm:pt modelId="{59216656-D51A-4AED-9ACC-8808405883F8}" type="pres">
      <dgm:prSet presAssocID="{65ADC0AB-908A-4A51-9786-61326078943F}" presName="rootText" presStyleLbl="node1" presStyleIdx="1" presStyleCnt="2" custScaleX="121877" custScaleY="186255"/>
      <dgm:spPr/>
    </dgm:pt>
    <dgm:pt modelId="{BB79C2E0-996B-43F0-8CF7-079544DE0CDB}" type="pres">
      <dgm:prSet presAssocID="{65ADC0AB-908A-4A51-9786-61326078943F}" presName="rootConnector" presStyleLbl="node1" presStyleIdx="1" presStyleCnt="2"/>
      <dgm:spPr/>
    </dgm:pt>
    <dgm:pt modelId="{59F639F5-3E32-4845-96EC-897FC7D34B58}" type="pres">
      <dgm:prSet presAssocID="{65ADC0AB-908A-4A51-9786-61326078943F}" presName="childShape" presStyleCnt="0"/>
      <dgm:spPr/>
    </dgm:pt>
  </dgm:ptLst>
  <dgm:cxnLst>
    <dgm:cxn modelId="{B01086EC-42BE-49F8-87D6-2859062D405A}" type="presOf" srcId="{BB19AFBF-E176-43A5-B971-D264EE69EDDB}" destId="{CCC9CF10-8608-4EA2-B21D-39EF5FD7D042}" srcOrd="0" destOrd="0" presId="urn:microsoft.com/office/officeart/2005/8/layout/hierarchy3"/>
    <dgm:cxn modelId="{B85CEBA3-15A4-41B4-882D-FEFDE7543E6D}" type="presOf" srcId="{65ADC0AB-908A-4A51-9786-61326078943F}" destId="{59216656-D51A-4AED-9ACC-8808405883F8}" srcOrd="0" destOrd="0" presId="urn:microsoft.com/office/officeart/2005/8/layout/hierarchy3"/>
    <dgm:cxn modelId="{802275EA-22D5-403E-B34D-0BCE405BAAAC}" type="presOf" srcId="{A69747E7-6276-406B-8D66-78259124E5F5}" destId="{657DD9F1-0F52-4B5B-B484-EB3BEE64E160}" srcOrd="0" destOrd="0" presId="urn:microsoft.com/office/officeart/2005/8/layout/hierarchy3"/>
    <dgm:cxn modelId="{E8886573-66E2-4C62-8C9C-997D2D381442}" srcId="{A69747E7-6276-406B-8D66-78259124E5F5}" destId="{65ADC0AB-908A-4A51-9786-61326078943F}" srcOrd="1" destOrd="0" parTransId="{DDAEECCE-43F2-459D-B1E7-257269C314BB}" sibTransId="{B1E4AED7-3BCB-4A76-9BB4-6BFEF1C87A9F}"/>
    <dgm:cxn modelId="{35ABE387-2258-41A0-A5C5-55CC6D4B439B}" type="presOf" srcId="{65ADC0AB-908A-4A51-9786-61326078943F}" destId="{BB79C2E0-996B-43F0-8CF7-079544DE0CDB}" srcOrd="1" destOrd="0" presId="urn:microsoft.com/office/officeart/2005/8/layout/hierarchy3"/>
    <dgm:cxn modelId="{575FD451-86D1-43B6-B7B6-A425CF86E09E}" type="presOf" srcId="{BB19AFBF-E176-43A5-B971-D264EE69EDDB}" destId="{E4B2DD03-CF92-4018-AE4A-FEB0974610E0}" srcOrd="1" destOrd="0" presId="urn:microsoft.com/office/officeart/2005/8/layout/hierarchy3"/>
    <dgm:cxn modelId="{6051A26D-A049-46F8-ACDA-AF1F773C9B2D}" srcId="{A69747E7-6276-406B-8D66-78259124E5F5}" destId="{BB19AFBF-E176-43A5-B971-D264EE69EDDB}" srcOrd="0" destOrd="0" parTransId="{3EF3BD4F-3F79-42C8-B2D4-F751D248E9C7}" sibTransId="{FD956563-9243-49B1-9DA2-500CF48B8964}"/>
    <dgm:cxn modelId="{5290A693-36DF-4D79-934D-AAB29548EE52}" type="presParOf" srcId="{657DD9F1-0F52-4B5B-B484-EB3BEE64E160}" destId="{C936F470-10B6-4E30-898B-13E59622D192}" srcOrd="0" destOrd="0" presId="urn:microsoft.com/office/officeart/2005/8/layout/hierarchy3"/>
    <dgm:cxn modelId="{742885A7-1EE0-44B4-8D2B-D12D67F148CD}" type="presParOf" srcId="{C936F470-10B6-4E30-898B-13E59622D192}" destId="{6C7C927C-876F-4B2C-B029-3F18B1827AF3}" srcOrd="0" destOrd="0" presId="urn:microsoft.com/office/officeart/2005/8/layout/hierarchy3"/>
    <dgm:cxn modelId="{74D98DD1-34F3-48FC-A791-0EED25FF6638}" type="presParOf" srcId="{6C7C927C-876F-4B2C-B029-3F18B1827AF3}" destId="{CCC9CF10-8608-4EA2-B21D-39EF5FD7D042}" srcOrd="0" destOrd="0" presId="urn:microsoft.com/office/officeart/2005/8/layout/hierarchy3"/>
    <dgm:cxn modelId="{C4EB0866-6983-4492-A7DF-A41B3F968613}" type="presParOf" srcId="{6C7C927C-876F-4B2C-B029-3F18B1827AF3}" destId="{E4B2DD03-CF92-4018-AE4A-FEB0974610E0}" srcOrd="1" destOrd="0" presId="urn:microsoft.com/office/officeart/2005/8/layout/hierarchy3"/>
    <dgm:cxn modelId="{3B84E613-1C01-4B7B-8EF9-25D7F8E9F8DA}" type="presParOf" srcId="{C936F470-10B6-4E30-898B-13E59622D192}" destId="{686A758B-9DE4-4772-A53B-5D61968B0D52}" srcOrd="1" destOrd="0" presId="urn:microsoft.com/office/officeart/2005/8/layout/hierarchy3"/>
    <dgm:cxn modelId="{AF89394E-75F8-4FF1-B2F9-92919736D46C}" type="presParOf" srcId="{657DD9F1-0F52-4B5B-B484-EB3BEE64E160}" destId="{8AB8D58D-39CE-4AE1-9355-E524B1B31BA4}" srcOrd="1" destOrd="0" presId="urn:microsoft.com/office/officeart/2005/8/layout/hierarchy3"/>
    <dgm:cxn modelId="{E0CFDBE2-D844-49A8-AFA4-10AB3E3EAD81}" type="presParOf" srcId="{8AB8D58D-39CE-4AE1-9355-E524B1B31BA4}" destId="{26F74223-BE4D-4B4F-AACD-25BADF32D19F}" srcOrd="0" destOrd="0" presId="urn:microsoft.com/office/officeart/2005/8/layout/hierarchy3"/>
    <dgm:cxn modelId="{541B18A1-F3E4-4D61-9821-DD6F91F37A4A}" type="presParOf" srcId="{26F74223-BE4D-4B4F-AACD-25BADF32D19F}" destId="{59216656-D51A-4AED-9ACC-8808405883F8}" srcOrd="0" destOrd="0" presId="urn:microsoft.com/office/officeart/2005/8/layout/hierarchy3"/>
    <dgm:cxn modelId="{9F69A4B4-B3FA-4304-9D97-A8F49520A82A}" type="presParOf" srcId="{26F74223-BE4D-4B4F-AACD-25BADF32D19F}" destId="{BB79C2E0-996B-43F0-8CF7-079544DE0CDB}" srcOrd="1" destOrd="0" presId="urn:microsoft.com/office/officeart/2005/8/layout/hierarchy3"/>
    <dgm:cxn modelId="{34DE78C1-F381-4A5C-9A06-A863FAC69735}" type="presParOf" srcId="{8AB8D58D-39CE-4AE1-9355-E524B1B31BA4}" destId="{59F639F5-3E32-4845-96EC-897FC7D34B58}"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C816A35-53EF-4A18-B1C0-69C7D92E0BD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1F86D3DB-792F-44A7-AB4C-EB8CB5D06F57}">
      <dgm:prSet custT="1"/>
      <dgm:spPr>
        <a:solidFill>
          <a:schemeClr val="accent6"/>
        </a:solidFill>
      </dgm:spPr>
      <dgm:t>
        <a:bodyPr/>
        <a:lstStyle/>
        <a:p>
          <a:pPr rtl="0"/>
          <a:r>
            <a:rPr lang="en-US" sz="2800" b="1" dirty="0" smtClean="0"/>
            <a:t>During early years the mathematical foundations are laid and can be effectively complemented with the provision of relevant and meaningful learning experiences to the children.</a:t>
          </a:r>
          <a:endParaRPr lang="en-US" sz="2800" b="1" dirty="0"/>
        </a:p>
      </dgm:t>
    </dgm:pt>
    <dgm:pt modelId="{A5F9CAB7-596A-41CF-9195-FF4025BD3CC4}" type="parTrans" cxnId="{0AB40A8C-A89F-4C19-8C7E-7A043A030F68}">
      <dgm:prSet/>
      <dgm:spPr/>
      <dgm:t>
        <a:bodyPr/>
        <a:lstStyle/>
        <a:p>
          <a:endParaRPr lang="en-US"/>
        </a:p>
      </dgm:t>
    </dgm:pt>
    <dgm:pt modelId="{E95CE7AB-D746-42C5-9520-47113205011E}" type="sibTrans" cxnId="{0AB40A8C-A89F-4C19-8C7E-7A043A030F68}">
      <dgm:prSet/>
      <dgm:spPr/>
      <dgm:t>
        <a:bodyPr/>
        <a:lstStyle/>
        <a:p>
          <a:endParaRPr lang="en-US"/>
        </a:p>
      </dgm:t>
    </dgm:pt>
    <dgm:pt modelId="{5D9FDA61-50D0-42BD-8CD6-BB573F3A2579}">
      <dgm:prSet/>
      <dgm:spPr>
        <a:solidFill>
          <a:schemeClr val="tx2">
            <a:lumMod val="60000"/>
            <a:lumOff val="40000"/>
          </a:schemeClr>
        </a:solidFill>
      </dgm:spPr>
      <dgm:t>
        <a:bodyPr/>
        <a:lstStyle/>
        <a:p>
          <a:pPr rtl="0"/>
          <a:r>
            <a:rPr lang="en-US" b="1" cap="none" spc="0" dirty="0" smtClean="0">
              <a:ln w="22225">
                <a:solidFill>
                  <a:schemeClr val="accent2"/>
                </a:solidFill>
                <a:prstDash val="solid"/>
              </a:ln>
              <a:solidFill>
                <a:schemeClr val="accent4"/>
              </a:solidFill>
              <a:effectLst/>
            </a:rPr>
            <a:t>The major determining factors for effective foundational Mathematics learning are awareness and understanding of concept of early Mathematics skills among stakeholders, teacher’s and teacher educator’s competence, curricular flexibility, and availability of resource material for teachers and children through pedagogy that keeps child’s contextual experiences at the center</a:t>
          </a:r>
          <a:r>
            <a:rPr lang="en-US" dirty="0" smtClean="0"/>
            <a:t>. </a:t>
          </a:r>
          <a:endParaRPr lang="en-US" dirty="0"/>
        </a:p>
      </dgm:t>
    </dgm:pt>
    <dgm:pt modelId="{F2171DC1-07B9-4B58-8DC5-F7D94CA1CFBB}" type="parTrans" cxnId="{7F8A7B1B-8D22-46A3-964B-843709FD2648}">
      <dgm:prSet/>
      <dgm:spPr/>
      <dgm:t>
        <a:bodyPr/>
        <a:lstStyle/>
        <a:p>
          <a:endParaRPr lang="en-US"/>
        </a:p>
      </dgm:t>
    </dgm:pt>
    <dgm:pt modelId="{67DCCFA1-8524-433C-82E9-FDFAC2D2A638}" type="sibTrans" cxnId="{7F8A7B1B-8D22-46A3-964B-843709FD2648}">
      <dgm:prSet/>
      <dgm:spPr/>
      <dgm:t>
        <a:bodyPr/>
        <a:lstStyle/>
        <a:p>
          <a:endParaRPr lang="en-US"/>
        </a:p>
      </dgm:t>
    </dgm:pt>
    <dgm:pt modelId="{2EA6F2A7-E0A0-46FA-ACFC-3D7329131529}" type="pres">
      <dgm:prSet presAssocID="{EC816A35-53EF-4A18-B1C0-69C7D92E0BD8}" presName="Name0" presStyleCnt="0">
        <dgm:presLayoutVars>
          <dgm:dir/>
          <dgm:animLvl val="lvl"/>
          <dgm:resizeHandles val="exact"/>
        </dgm:presLayoutVars>
      </dgm:prSet>
      <dgm:spPr/>
    </dgm:pt>
    <dgm:pt modelId="{59868FE2-BB70-4671-9809-1E20AF23B49A}" type="pres">
      <dgm:prSet presAssocID="{1F86D3DB-792F-44A7-AB4C-EB8CB5D06F57}" presName="linNode" presStyleCnt="0"/>
      <dgm:spPr/>
    </dgm:pt>
    <dgm:pt modelId="{58E7DFD8-2E75-4A59-BAE6-69BE08AC3BE4}" type="pres">
      <dgm:prSet presAssocID="{1F86D3DB-792F-44A7-AB4C-EB8CB5D06F57}" presName="parentText" presStyleLbl="node1" presStyleIdx="0" presStyleCnt="2" custScaleX="277778">
        <dgm:presLayoutVars>
          <dgm:chMax val="1"/>
          <dgm:bulletEnabled val="1"/>
        </dgm:presLayoutVars>
      </dgm:prSet>
      <dgm:spPr/>
    </dgm:pt>
    <dgm:pt modelId="{DF27CFFB-85D8-4807-879E-3DA9E6C335EE}" type="pres">
      <dgm:prSet presAssocID="{E95CE7AB-D746-42C5-9520-47113205011E}" presName="sp" presStyleCnt="0"/>
      <dgm:spPr/>
    </dgm:pt>
    <dgm:pt modelId="{5ACBD8C5-746E-49C8-B7C4-4E945987FEDA}" type="pres">
      <dgm:prSet presAssocID="{5D9FDA61-50D0-42BD-8CD6-BB573F3A2579}" presName="linNode" presStyleCnt="0"/>
      <dgm:spPr/>
    </dgm:pt>
    <dgm:pt modelId="{E8D5CB8C-9CAD-42C0-B3ED-35F910A84CC5}" type="pres">
      <dgm:prSet presAssocID="{5D9FDA61-50D0-42BD-8CD6-BB573F3A2579}" presName="parentText" presStyleLbl="node1" presStyleIdx="1" presStyleCnt="2" custScaleX="277778">
        <dgm:presLayoutVars>
          <dgm:chMax val="1"/>
          <dgm:bulletEnabled val="1"/>
        </dgm:presLayoutVars>
      </dgm:prSet>
      <dgm:spPr/>
    </dgm:pt>
  </dgm:ptLst>
  <dgm:cxnLst>
    <dgm:cxn modelId="{E5184B79-D981-4724-8300-574BDBC944EB}" type="presOf" srcId="{EC816A35-53EF-4A18-B1C0-69C7D92E0BD8}" destId="{2EA6F2A7-E0A0-46FA-ACFC-3D7329131529}" srcOrd="0" destOrd="0" presId="urn:microsoft.com/office/officeart/2005/8/layout/vList5"/>
    <dgm:cxn modelId="{0AB40A8C-A89F-4C19-8C7E-7A043A030F68}" srcId="{EC816A35-53EF-4A18-B1C0-69C7D92E0BD8}" destId="{1F86D3DB-792F-44A7-AB4C-EB8CB5D06F57}" srcOrd="0" destOrd="0" parTransId="{A5F9CAB7-596A-41CF-9195-FF4025BD3CC4}" sibTransId="{E95CE7AB-D746-42C5-9520-47113205011E}"/>
    <dgm:cxn modelId="{7F8A7B1B-8D22-46A3-964B-843709FD2648}" srcId="{EC816A35-53EF-4A18-B1C0-69C7D92E0BD8}" destId="{5D9FDA61-50D0-42BD-8CD6-BB573F3A2579}" srcOrd="1" destOrd="0" parTransId="{F2171DC1-07B9-4B58-8DC5-F7D94CA1CFBB}" sibTransId="{67DCCFA1-8524-433C-82E9-FDFAC2D2A638}"/>
    <dgm:cxn modelId="{5C723DF1-DF87-45D9-B7A8-E5D278E594E0}" type="presOf" srcId="{1F86D3DB-792F-44A7-AB4C-EB8CB5D06F57}" destId="{58E7DFD8-2E75-4A59-BAE6-69BE08AC3BE4}" srcOrd="0" destOrd="0" presId="urn:microsoft.com/office/officeart/2005/8/layout/vList5"/>
    <dgm:cxn modelId="{6EC2A328-2460-4DD6-97C0-57F088DD7FAA}" type="presOf" srcId="{5D9FDA61-50D0-42BD-8CD6-BB573F3A2579}" destId="{E8D5CB8C-9CAD-42C0-B3ED-35F910A84CC5}" srcOrd="0" destOrd="0" presId="urn:microsoft.com/office/officeart/2005/8/layout/vList5"/>
    <dgm:cxn modelId="{906C1D8F-6AA7-427B-B8E3-0C9221F0AE4E}" type="presParOf" srcId="{2EA6F2A7-E0A0-46FA-ACFC-3D7329131529}" destId="{59868FE2-BB70-4671-9809-1E20AF23B49A}" srcOrd="0" destOrd="0" presId="urn:microsoft.com/office/officeart/2005/8/layout/vList5"/>
    <dgm:cxn modelId="{37E35F39-CE0C-4DC9-BA3B-79F0CFD1BD97}" type="presParOf" srcId="{59868FE2-BB70-4671-9809-1E20AF23B49A}" destId="{58E7DFD8-2E75-4A59-BAE6-69BE08AC3BE4}" srcOrd="0" destOrd="0" presId="urn:microsoft.com/office/officeart/2005/8/layout/vList5"/>
    <dgm:cxn modelId="{ADE05076-46AE-48BE-9D09-60E1E30C0A69}" type="presParOf" srcId="{2EA6F2A7-E0A0-46FA-ACFC-3D7329131529}" destId="{DF27CFFB-85D8-4807-879E-3DA9E6C335EE}" srcOrd="1" destOrd="0" presId="urn:microsoft.com/office/officeart/2005/8/layout/vList5"/>
    <dgm:cxn modelId="{29BF8FAC-0758-4486-ACD2-15CCF35E9754}" type="presParOf" srcId="{2EA6F2A7-E0A0-46FA-ACFC-3D7329131529}" destId="{5ACBD8C5-746E-49C8-B7C4-4E945987FEDA}" srcOrd="2" destOrd="0" presId="urn:microsoft.com/office/officeart/2005/8/layout/vList5"/>
    <dgm:cxn modelId="{75582D7F-0D77-4B20-8930-D1EDC6365192}" type="presParOf" srcId="{5ACBD8C5-746E-49C8-B7C4-4E945987FEDA}" destId="{E8D5CB8C-9CAD-42C0-B3ED-35F910A84CC5}"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28A9380-BBD9-481E-9312-86F945312A0E}" type="doc">
      <dgm:prSet loTypeId="urn:microsoft.com/office/officeart/2005/8/layout/cycle2" loCatId="cycle" qsTypeId="urn:microsoft.com/office/officeart/2005/8/quickstyle/simple1" qsCatId="simple" csTypeId="urn:microsoft.com/office/officeart/2005/8/colors/accent1_2" csCatId="accent1" phldr="0"/>
      <dgm:spPr/>
      <dgm:t>
        <a:bodyPr/>
        <a:lstStyle/>
        <a:p>
          <a:endParaRPr lang="en-US"/>
        </a:p>
      </dgm:t>
    </dgm:pt>
    <dgm:pt modelId="{6FAF1441-C829-4431-8999-12568CF3B484}">
      <dgm:prSet phldrT="[Text]" phldr="1"/>
      <dgm:spPr/>
      <dgm:t>
        <a:bodyPr/>
        <a:lstStyle/>
        <a:p>
          <a:endParaRPr lang="en-US"/>
        </a:p>
      </dgm:t>
    </dgm:pt>
    <dgm:pt modelId="{EF8995BB-BE62-4B5C-A528-F8CFAD55DF38}" type="parTrans" cxnId="{9934A485-BDB0-4CE0-AE4A-3410196107BF}">
      <dgm:prSet/>
      <dgm:spPr/>
      <dgm:t>
        <a:bodyPr/>
        <a:lstStyle/>
        <a:p>
          <a:endParaRPr lang="en-US"/>
        </a:p>
      </dgm:t>
    </dgm:pt>
    <dgm:pt modelId="{AB917B86-50E8-4615-BA7C-9859DFA33C65}" type="sibTrans" cxnId="{9934A485-BDB0-4CE0-AE4A-3410196107BF}">
      <dgm:prSet/>
      <dgm:spPr/>
      <dgm:t>
        <a:bodyPr/>
        <a:lstStyle/>
        <a:p>
          <a:endParaRPr lang="en-US"/>
        </a:p>
      </dgm:t>
    </dgm:pt>
    <dgm:pt modelId="{C9D1E693-546F-4002-B696-742AA4EF404C}">
      <dgm:prSet phldrT="[Text]" phldr="1"/>
      <dgm:spPr/>
      <dgm:t>
        <a:bodyPr/>
        <a:lstStyle/>
        <a:p>
          <a:endParaRPr lang="en-US"/>
        </a:p>
      </dgm:t>
    </dgm:pt>
    <dgm:pt modelId="{6B0DF039-980D-42DA-AF54-F804D4205051}" type="parTrans" cxnId="{13715DCE-52E3-44B6-87F6-B4525070D706}">
      <dgm:prSet/>
      <dgm:spPr/>
      <dgm:t>
        <a:bodyPr/>
        <a:lstStyle/>
        <a:p>
          <a:endParaRPr lang="en-US"/>
        </a:p>
      </dgm:t>
    </dgm:pt>
    <dgm:pt modelId="{F67A8639-181D-4222-9EBE-C1448715A28F}" type="sibTrans" cxnId="{13715DCE-52E3-44B6-87F6-B4525070D706}">
      <dgm:prSet/>
      <dgm:spPr/>
      <dgm:t>
        <a:bodyPr/>
        <a:lstStyle/>
        <a:p>
          <a:endParaRPr lang="en-US"/>
        </a:p>
      </dgm:t>
    </dgm:pt>
    <dgm:pt modelId="{EC2058E1-6368-49AF-95A5-3520E8065F32}">
      <dgm:prSet phldrT="[Text]" phldr="1"/>
      <dgm:spPr/>
      <dgm:t>
        <a:bodyPr/>
        <a:lstStyle/>
        <a:p>
          <a:endParaRPr lang="en-US"/>
        </a:p>
      </dgm:t>
    </dgm:pt>
    <dgm:pt modelId="{3C56721A-A2F6-45DE-91A6-474B6C3E4E90}" type="parTrans" cxnId="{C71F69F0-0682-4534-A741-10BC1D5E4433}">
      <dgm:prSet/>
      <dgm:spPr/>
      <dgm:t>
        <a:bodyPr/>
        <a:lstStyle/>
        <a:p>
          <a:endParaRPr lang="en-US"/>
        </a:p>
      </dgm:t>
    </dgm:pt>
    <dgm:pt modelId="{044C25AD-1DC9-4987-BF9D-0A05020CC399}" type="sibTrans" cxnId="{C71F69F0-0682-4534-A741-10BC1D5E4433}">
      <dgm:prSet/>
      <dgm:spPr/>
      <dgm:t>
        <a:bodyPr/>
        <a:lstStyle/>
        <a:p>
          <a:endParaRPr lang="en-US"/>
        </a:p>
      </dgm:t>
    </dgm:pt>
    <dgm:pt modelId="{D67CE7E3-541F-449B-81DC-68ABF4E45279}">
      <dgm:prSet phldrT="[Text]" phldr="1"/>
      <dgm:spPr/>
      <dgm:t>
        <a:bodyPr/>
        <a:lstStyle/>
        <a:p>
          <a:endParaRPr lang="en-US"/>
        </a:p>
      </dgm:t>
    </dgm:pt>
    <dgm:pt modelId="{42C45A8F-E2FD-4929-BD2A-44B90B9048C6}" type="parTrans" cxnId="{95DD7541-0665-44AF-B4C7-A0A09BE8A276}">
      <dgm:prSet/>
      <dgm:spPr/>
      <dgm:t>
        <a:bodyPr/>
        <a:lstStyle/>
        <a:p>
          <a:endParaRPr lang="en-US"/>
        </a:p>
      </dgm:t>
    </dgm:pt>
    <dgm:pt modelId="{BDB76641-8A8D-40EC-9DBD-26F63E68155C}" type="sibTrans" cxnId="{95DD7541-0665-44AF-B4C7-A0A09BE8A276}">
      <dgm:prSet/>
      <dgm:spPr/>
      <dgm:t>
        <a:bodyPr/>
        <a:lstStyle/>
        <a:p>
          <a:endParaRPr lang="en-US"/>
        </a:p>
      </dgm:t>
    </dgm:pt>
    <dgm:pt modelId="{D1875651-4725-423C-8F31-0133C49C15E9}">
      <dgm:prSet phldrT="[Text]" phldr="1"/>
      <dgm:spPr/>
      <dgm:t>
        <a:bodyPr/>
        <a:lstStyle/>
        <a:p>
          <a:endParaRPr lang="en-US"/>
        </a:p>
      </dgm:t>
    </dgm:pt>
    <dgm:pt modelId="{ABD0286F-C439-42E8-9934-9D857C8B023C}" type="parTrans" cxnId="{C6CBE0AB-BEEB-49AE-8655-7FD051DF1886}">
      <dgm:prSet/>
      <dgm:spPr/>
      <dgm:t>
        <a:bodyPr/>
        <a:lstStyle/>
        <a:p>
          <a:endParaRPr lang="en-US"/>
        </a:p>
      </dgm:t>
    </dgm:pt>
    <dgm:pt modelId="{36AAAA14-91ED-4A55-9306-79CB760FAAB4}" type="sibTrans" cxnId="{C6CBE0AB-BEEB-49AE-8655-7FD051DF1886}">
      <dgm:prSet/>
      <dgm:spPr/>
      <dgm:t>
        <a:bodyPr/>
        <a:lstStyle/>
        <a:p>
          <a:endParaRPr lang="en-US"/>
        </a:p>
      </dgm:t>
    </dgm:pt>
    <dgm:pt modelId="{35A9D3B3-210C-4C09-9D9E-45F7DFB860E0}" type="pres">
      <dgm:prSet presAssocID="{928A9380-BBD9-481E-9312-86F945312A0E}" presName="cycle" presStyleCnt="0">
        <dgm:presLayoutVars>
          <dgm:dir/>
          <dgm:resizeHandles val="exact"/>
        </dgm:presLayoutVars>
      </dgm:prSet>
      <dgm:spPr/>
    </dgm:pt>
    <dgm:pt modelId="{99FA83A0-FC04-4F77-B8D3-B39F57172004}" type="pres">
      <dgm:prSet presAssocID="{6FAF1441-C829-4431-8999-12568CF3B484}" presName="node" presStyleLbl="node1" presStyleIdx="0" presStyleCnt="5">
        <dgm:presLayoutVars>
          <dgm:bulletEnabled val="1"/>
        </dgm:presLayoutVars>
      </dgm:prSet>
      <dgm:spPr/>
    </dgm:pt>
    <dgm:pt modelId="{37EE99CA-FCFF-4513-A665-947027DEDD47}" type="pres">
      <dgm:prSet presAssocID="{AB917B86-50E8-4615-BA7C-9859DFA33C65}" presName="sibTrans" presStyleLbl="sibTrans2D1" presStyleIdx="0" presStyleCnt="5"/>
      <dgm:spPr/>
    </dgm:pt>
    <dgm:pt modelId="{61C5D018-DEC1-4541-BAC7-7D81DAF32F08}" type="pres">
      <dgm:prSet presAssocID="{AB917B86-50E8-4615-BA7C-9859DFA33C65}" presName="connectorText" presStyleLbl="sibTrans2D1" presStyleIdx="0" presStyleCnt="5"/>
      <dgm:spPr/>
    </dgm:pt>
    <dgm:pt modelId="{EB19F042-D21F-476C-AD86-DCB3E89C7337}" type="pres">
      <dgm:prSet presAssocID="{C9D1E693-546F-4002-B696-742AA4EF404C}" presName="node" presStyleLbl="node1" presStyleIdx="1" presStyleCnt="5">
        <dgm:presLayoutVars>
          <dgm:bulletEnabled val="1"/>
        </dgm:presLayoutVars>
      </dgm:prSet>
      <dgm:spPr/>
    </dgm:pt>
    <dgm:pt modelId="{AC6AC51E-0B65-4BB6-9311-0A4BB757CC8B}" type="pres">
      <dgm:prSet presAssocID="{F67A8639-181D-4222-9EBE-C1448715A28F}" presName="sibTrans" presStyleLbl="sibTrans2D1" presStyleIdx="1" presStyleCnt="5"/>
      <dgm:spPr/>
    </dgm:pt>
    <dgm:pt modelId="{EAC65A1F-D8C0-4101-ACA2-F8020212ECF7}" type="pres">
      <dgm:prSet presAssocID="{F67A8639-181D-4222-9EBE-C1448715A28F}" presName="connectorText" presStyleLbl="sibTrans2D1" presStyleIdx="1" presStyleCnt="5"/>
      <dgm:spPr/>
    </dgm:pt>
    <dgm:pt modelId="{9A44D692-ED32-46B7-AE7E-5264BD5BA48B}" type="pres">
      <dgm:prSet presAssocID="{EC2058E1-6368-49AF-95A5-3520E8065F32}" presName="node" presStyleLbl="node1" presStyleIdx="2" presStyleCnt="5">
        <dgm:presLayoutVars>
          <dgm:bulletEnabled val="1"/>
        </dgm:presLayoutVars>
      </dgm:prSet>
      <dgm:spPr/>
    </dgm:pt>
    <dgm:pt modelId="{00419E7D-F46A-4F9A-BBE5-FCD96325028C}" type="pres">
      <dgm:prSet presAssocID="{044C25AD-1DC9-4987-BF9D-0A05020CC399}" presName="sibTrans" presStyleLbl="sibTrans2D1" presStyleIdx="2" presStyleCnt="5"/>
      <dgm:spPr/>
    </dgm:pt>
    <dgm:pt modelId="{C3F59F37-12A5-4966-9DF5-1839FB9C4C6A}" type="pres">
      <dgm:prSet presAssocID="{044C25AD-1DC9-4987-BF9D-0A05020CC399}" presName="connectorText" presStyleLbl="sibTrans2D1" presStyleIdx="2" presStyleCnt="5"/>
      <dgm:spPr/>
    </dgm:pt>
    <dgm:pt modelId="{927B897F-BF08-4493-8CE0-407DD541E6B7}" type="pres">
      <dgm:prSet presAssocID="{D67CE7E3-541F-449B-81DC-68ABF4E45279}" presName="node" presStyleLbl="node1" presStyleIdx="3" presStyleCnt="5">
        <dgm:presLayoutVars>
          <dgm:bulletEnabled val="1"/>
        </dgm:presLayoutVars>
      </dgm:prSet>
      <dgm:spPr/>
    </dgm:pt>
    <dgm:pt modelId="{E8D3EA4E-D94A-4A7B-BA1E-B8C64AF62A5E}" type="pres">
      <dgm:prSet presAssocID="{BDB76641-8A8D-40EC-9DBD-26F63E68155C}" presName="sibTrans" presStyleLbl="sibTrans2D1" presStyleIdx="3" presStyleCnt="5"/>
      <dgm:spPr/>
    </dgm:pt>
    <dgm:pt modelId="{C0355081-325E-4DAF-B12A-F6CDCC448D01}" type="pres">
      <dgm:prSet presAssocID="{BDB76641-8A8D-40EC-9DBD-26F63E68155C}" presName="connectorText" presStyleLbl="sibTrans2D1" presStyleIdx="3" presStyleCnt="5"/>
      <dgm:spPr/>
    </dgm:pt>
    <dgm:pt modelId="{B6CA08B4-0568-442C-96BC-7A85518B2779}" type="pres">
      <dgm:prSet presAssocID="{D1875651-4725-423C-8F31-0133C49C15E9}" presName="node" presStyleLbl="node1" presStyleIdx="4" presStyleCnt="5">
        <dgm:presLayoutVars>
          <dgm:bulletEnabled val="1"/>
        </dgm:presLayoutVars>
      </dgm:prSet>
      <dgm:spPr/>
    </dgm:pt>
    <dgm:pt modelId="{7423E9C0-0046-432B-8886-A3F5D79B4E6E}" type="pres">
      <dgm:prSet presAssocID="{36AAAA14-91ED-4A55-9306-79CB760FAAB4}" presName="sibTrans" presStyleLbl="sibTrans2D1" presStyleIdx="4" presStyleCnt="5"/>
      <dgm:spPr/>
    </dgm:pt>
    <dgm:pt modelId="{ABDA19F3-72ED-4043-8287-33DDC2AB9D71}" type="pres">
      <dgm:prSet presAssocID="{36AAAA14-91ED-4A55-9306-79CB760FAAB4}" presName="connectorText" presStyleLbl="sibTrans2D1" presStyleIdx="4" presStyleCnt="5"/>
      <dgm:spPr/>
    </dgm:pt>
  </dgm:ptLst>
  <dgm:cxnLst>
    <dgm:cxn modelId="{F101C75E-C138-4F0D-AD9D-CA8BCC2BF5AD}" type="presOf" srcId="{928A9380-BBD9-481E-9312-86F945312A0E}" destId="{35A9D3B3-210C-4C09-9D9E-45F7DFB860E0}" srcOrd="0" destOrd="0" presId="urn:microsoft.com/office/officeart/2005/8/layout/cycle2"/>
    <dgm:cxn modelId="{E6F24523-8548-4226-A67A-08F9FFC8FE3E}" type="presOf" srcId="{AB917B86-50E8-4615-BA7C-9859DFA33C65}" destId="{61C5D018-DEC1-4541-BAC7-7D81DAF32F08}" srcOrd="1" destOrd="0" presId="urn:microsoft.com/office/officeart/2005/8/layout/cycle2"/>
    <dgm:cxn modelId="{31BFF707-0586-4DF7-9EC8-DEE306B5EA9B}" type="presOf" srcId="{36AAAA14-91ED-4A55-9306-79CB760FAAB4}" destId="{7423E9C0-0046-432B-8886-A3F5D79B4E6E}" srcOrd="0" destOrd="0" presId="urn:microsoft.com/office/officeart/2005/8/layout/cycle2"/>
    <dgm:cxn modelId="{378D4B53-E8F7-49E5-AE0A-5359E6D10B17}" type="presOf" srcId="{044C25AD-1DC9-4987-BF9D-0A05020CC399}" destId="{C3F59F37-12A5-4966-9DF5-1839FB9C4C6A}" srcOrd="1" destOrd="0" presId="urn:microsoft.com/office/officeart/2005/8/layout/cycle2"/>
    <dgm:cxn modelId="{25D29547-FB0D-4D01-AAF0-EF687A9EADC0}" type="presOf" srcId="{AB917B86-50E8-4615-BA7C-9859DFA33C65}" destId="{37EE99CA-FCFF-4513-A665-947027DEDD47}" srcOrd="0" destOrd="0" presId="urn:microsoft.com/office/officeart/2005/8/layout/cycle2"/>
    <dgm:cxn modelId="{13715DCE-52E3-44B6-87F6-B4525070D706}" srcId="{928A9380-BBD9-481E-9312-86F945312A0E}" destId="{C9D1E693-546F-4002-B696-742AA4EF404C}" srcOrd="1" destOrd="0" parTransId="{6B0DF039-980D-42DA-AF54-F804D4205051}" sibTransId="{F67A8639-181D-4222-9EBE-C1448715A28F}"/>
    <dgm:cxn modelId="{F0D9478C-C0D2-4E58-AA71-3A5C757CD4BA}" type="presOf" srcId="{BDB76641-8A8D-40EC-9DBD-26F63E68155C}" destId="{C0355081-325E-4DAF-B12A-F6CDCC448D01}" srcOrd="1" destOrd="0" presId="urn:microsoft.com/office/officeart/2005/8/layout/cycle2"/>
    <dgm:cxn modelId="{DB534E32-FBAE-4595-A2B9-553D9CB1DB4F}" type="presOf" srcId="{D1875651-4725-423C-8F31-0133C49C15E9}" destId="{B6CA08B4-0568-442C-96BC-7A85518B2779}" srcOrd="0" destOrd="0" presId="urn:microsoft.com/office/officeart/2005/8/layout/cycle2"/>
    <dgm:cxn modelId="{EF933853-D8D6-4A92-A994-2C854A65DCC1}" type="presOf" srcId="{044C25AD-1DC9-4987-BF9D-0A05020CC399}" destId="{00419E7D-F46A-4F9A-BBE5-FCD96325028C}" srcOrd="0" destOrd="0" presId="urn:microsoft.com/office/officeart/2005/8/layout/cycle2"/>
    <dgm:cxn modelId="{C71F69F0-0682-4534-A741-10BC1D5E4433}" srcId="{928A9380-BBD9-481E-9312-86F945312A0E}" destId="{EC2058E1-6368-49AF-95A5-3520E8065F32}" srcOrd="2" destOrd="0" parTransId="{3C56721A-A2F6-45DE-91A6-474B6C3E4E90}" sibTransId="{044C25AD-1DC9-4987-BF9D-0A05020CC399}"/>
    <dgm:cxn modelId="{1A8970FC-8D2F-46D5-8101-1DF3463860BA}" type="presOf" srcId="{36AAAA14-91ED-4A55-9306-79CB760FAAB4}" destId="{ABDA19F3-72ED-4043-8287-33DDC2AB9D71}" srcOrd="1" destOrd="0" presId="urn:microsoft.com/office/officeart/2005/8/layout/cycle2"/>
    <dgm:cxn modelId="{3C08287A-B89A-4657-A554-ABD8177AAD88}" type="presOf" srcId="{BDB76641-8A8D-40EC-9DBD-26F63E68155C}" destId="{E8D3EA4E-D94A-4A7B-BA1E-B8C64AF62A5E}" srcOrd="0" destOrd="0" presId="urn:microsoft.com/office/officeart/2005/8/layout/cycle2"/>
    <dgm:cxn modelId="{574CA63D-176C-44C8-9F13-8EA75F63680A}" type="presOf" srcId="{6FAF1441-C829-4431-8999-12568CF3B484}" destId="{99FA83A0-FC04-4F77-B8D3-B39F57172004}" srcOrd="0" destOrd="0" presId="urn:microsoft.com/office/officeart/2005/8/layout/cycle2"/>
    <dgm:cxn modelId="{35323389-1E03-4B60-878A-E370819341D4}" type="presOf" srcId="{EC2058E1-6368-49AF-95A5-3520E8065F32}" destId="{9A44D692-ED32-46B7-AE7E-5264BD5BA48B}" srcOrd="0" destOrd="0" presId="urn:microsoft.com/office/officeart/2005/8/layout/cycle2"/>
    <dgm:cxn modelId="{C6CBE0AB-BEEB-49AE-8655-7FD051DF1886}" srcId="{928A9380-BBD9-481E-9312-86F945312A0E}" destId="{D1875651-4725-423C-8F31-0133C49C15E9}" srcOrd="4" destOrd="0" parTransId="{ABD0286F-C439-42E8-9934-9D857C8B023C}" sibTransId="{36AAAA14-91ED-4A55-9306-79CB760FAAB4}"/>
    <dgm:cxn modelId="{F1A38515-192F-46D8-9A76-3893679D2911}" type="presOf" srcId="{C9D1E693-546F-4002-B696-742AA4EF404C}" destId="{EB19F042-D21F-476C-AD86-DCB3E89C7337}" srcOrd="0" destOrd="0" presId="urn:microsoft.com/office/officeart/2005/8/layout/cycle2"/>
    <dgm:cxn modelId="{639D235F-6E19-4C36-A9E2-EFFDAF69591D}" type="presOf" srcId="{D67CE7E3-541F-449B-81DC-68ABF4E45279}" destId="{927B897F-BF08-4493-8CE0-407DD541E6B7}" srcOrd="0" destOrd="0" presId="urn:microsoft.com/office/officeart/2005/8/layout/cycle2"/>
    <dgm:cxn modelId="{9934A485-BDB0-4CE0-AE4A-3410196107BF}" srcId="{928A9380-BBD9-481E-9312-86F945312A0E}" destId="{6FAF1441-C829-4431-8999-12568CF3B484}" srcOrd="0" destOrd="0" parTransId="{EF8995BB-BE62-4B5C-A528-F8CFAD55DF38}" sibTransId="{AB917B86-50E8-4615-BA7C-9859DFA33C65}"/>
    <dgm:cxn modelId="{87B9DAD3-41AB-4E92-A7FF-AF37F1F3B856}" type="presOf" srcId="{F67A8639-181D-4222-9EBE-C1448715A28F}" destId="{EAC65A1F-D8C0-4101-ACA2-F8020212ECF7}" srcOrd="1" destOrd="0" presId="urn:microsoft.com/office/officeart/2005/8/layout/cycle2"/>
    <dgm:cxn modelId="{95DD7541-0665-44AF-B4C7-A0A09BE8A276}" srcId="{928A9380-BBD9-481E-9312-86F945312A0E}" destId="{D67CE7E3-541F-449B-81DC-68ABF4E45279}" srcOrd="3" destOrd="0" parTransId="{42C45A8F-E2FD-4929-BD2A-44B90B9048C6}" sibTransId="{BDB76641-8A8D-40EC-9DBD-26F63E68155C}"/>
    <dgm:cxn modelId="{CEA499B1-8CA7-49B5-B13F-3EE9F3BCBA37}" type="presOf" srcId="{F67A8639-181D-4222-9EBE-C1448715A28F}" destId="{AC6AC51E-0B65-4BB6-9311-0A4BB757CC8B}" srcOrd="0" destOrd="0" presId="urn:microsoft.com/office/officeart/2005/8/layout/cycle2"/>
    <dgm:cxn modelId="{8A0B896B-2F97-431E-8D60-87F5CAF8AA3A}" type="presParOf" srcId="{35A9D3B3-210C-4C09-9D9E-45F7DFB860E0}" destId="{99FA83A0-FC04-4F77-B8D3-B39F57172004}" srcOrd="0" destOrd="0" presId="urn:microsoft.com/office/officeart/2005/8/layout/cycle2"/>
    <dgm:cxn modelId="{3383DF06-C55C-4993-ACC3-96CEDC8954AC}" type="presParOf" srcId="{35A9D3B3-210C-4C09-9D9E-45F7DFB860E0}" destId="{37EE99CA-FCFF-4513-A665-947027DEDD47}" srcOrd="1" destOrd="0" presId="urn:microsoft.com/office/officeart/2005/8/layout/cycle2"/>
    <dgm:cxn modelId="{4767230A-5DC8-43AF-B04A-82ABBFA5744B}" type="presParOf" srcId="{37EE99CA-FCFF-4513-A665-947027DEDD47}" destId="{61C5D018-DEC1-4541-BAC7-7D81DAF32F08}" srcOrd="0" destOrd="0" presId="urn:microsoft.com/office/officeart/2005/8/layout/cycle2"/>
    <dgm:cxn modelId="{A67A97F7-4975-4F74-912D-7E4D751856A8}" type="presParOf" srcId="{35A9D3B3-210C-4C09-9D9E-45F7DFB860E0}" destId="{EB19F042-D21F-476C-AD86-DCB3E89C7337}" srcOrd="2" destOrd="0" presId="urn:microsoft.com/office/officeart/2005/8/layout/cycle2"/>
    <dgm:cxn modelId="{945C4664-72E1-4D85-9D6B-1E4C94B826E4}" type="presParOf" srcId="{35A9D3B3-210C-4C09-9D9E-45F7DFB860E0}" destId="{AC6AC51E-0B65-4BB6-9311-0A4BB757CC8B}" srcOrd="3" destOrd="0" presId="urn:microsoft.com/office/officeart/2005/8/layout/cycle2"/>
    <dgm:cxn modelId="{ED499857-1B04-448F-AC0B-617CB6E43267}" type="presParOf" srcId="{AC6AC51E-0B65-4BB6-9311-0A4BB757CC8B}" destId="{EAC65A1F-D8C0-4101-ACA2-F8020212ECF7}" srcOrd="0" destOrd="0" presId="urn:microsoft.com/office/officeart/2005/8/layout/cycle2"/>
    <dgm:cxn modelId="{E3D06D04-2DDD-4B56-978C-624608DF9CC1}" type="presParOf" srcId="{35A9D3B3-210C-4C09-9D9E-45F7DFB860E0}" destId="{9A44D692-ED32-46B7-AE7E-5264BD5BA48B}" srcOrd="4" destOrd="0" presId="urn:microsoft.com/office/officeart/2005/8/layout/cycle2"/>
    <dgm:cxn modelId="{7E1B6013-A05E-428B-84B7-B8F0B54A1C68}" type="presParOf" srcId="{35A9D3B3-210C-4C09-9D9E-45F7DFB860E0}" destId="{00419E7D-F46A-4F9A-BBE5-FCD96325028C}" srcOrd="5" destOrd="0" presId="urn:microsoft.com/office/officeart/2005/8/layout/cycle2"/>
    <dgm:cxn modelId="{36A1BB46-ED9C-494D-888D-C2D96308876B}" type="presParOf" srcId="{00419E7D-F46A-4F9A-BBE5-FCD96325028C}" destId="{C3F59F37-12A5-4966-9DF5-1839FB9C4C6A}" srcOrd="0" destOrd="0" presId="urn:microsoft.com/office/officeart/2005/8/layout/cycle2"/>
    <dgm:cxn modelId="{CD202EF6-0DDF-43FA-8BC5-F94B6C6D5F75}" type="presParOf" srcId="{35A9D3B3-210C-4C09-9D9E-45F7DFB860E0}" destId="{927B897F-BF08-4493-8CE0-407DD541E6B7}" srcOrd="6" destOrd="0" presId="urn:microsoft.com/office/officeart/2005/8/layout/cycle2"/>
    <dgm:cxn modelId="{B45296FE-8914-4F88-87C4-CFD67984C2FE}" type="presParOf" srcId="{35A9D3B3-210C-4C09-9D9E-45F7DFB860E0}" destId="{E8D3EA4E-D94A-4A7B-BA1E-B8C64AF62A5E}" srcOrd="7" destOrd="0" presId="urn:microsoft.com/office/officeart/2005/8/layout/cycle2"/>
    <dgm:cxn modelId="{85C0958D-3B11-4974-8009-66A42AC40D5C}" type="presParOf" srcId="{E8D3EA4E-D94A-4A7B-BA1E-B8C64AF62A5E}" destId="{C0355081-325E-4DAF-B12A-F6CDCC448D01}" srcOrd="0" destOrd="0" presId="urn:microsoft.com/office/officeart/2005/8/layout/cycle2"/>
    <dgm:cxn modelId="{0DA29E0C-90AB-4B5D-B179-671E25FC9ACB}" type="presParOf" srcId="{35A9D3B3-210C-4C09-9D9E-45F7DFB860E0}" destId="{B6CA08B4-0568-442C-96BC-7A85518B2779}" srcOrd="8" destOrd="0" presId="urn:microsoft.com/office/officeart/2005/8/layout/cycle2"/>
    <dgm:cxn modelId="{BFBC224A-D32E-4BD1-B64D-D1BC2C3A085A}" type="presParOf" srcId="{35A9D3B3-210C-4C09-9D9E-45F7DFB860E0}" destId="{7423E9C0-0046-432B-8886-A3F5D79B4E6E}" srcOrd="9" destOrd="0" presId="urn:microsoft.com/office/officeart/2005/8/layout/cycle2"/>
    <dgm:cxn modelId="{F22D0367-C573-4D17-8F2A-D9E4A89152F6}" type="presParOf" srcId="{7423E9C0-0046-432B-8886-A3F5D79B4E6E}" destId="{ABDA19F3-72ED-4043-8287-33DDC2AB9D71}"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27F4EAF-5096-46FE-B27C-5223B70751A3}"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822B8D9C-37A1-4ADC-A1B4-24F5AC732C7F}">
      <dgm:prSet/>
      <dgm:spPr/>
      <dgm:t>
        <a:bodyPr/>
        <a:lstStyle/>
        <a:p>
          <a:pPr rtl="0"/>
          <a:r>
            <a:rPr lang="en-US" smtClean="0"/>
            <a:t>. From a future perspective, research has also linked foundational numeracy to increased employability and higher GDP.</a:t>
          </a:r>
          <a:endParaRPr lang="en-US"/>
        </a:p>
      </dgm:t>
    </dgm:pt>
    <dgm:pt modelId="{289CBEB0-2C1E-44BF-83A3-5092D4853B37}" type="parTrans" cxnId="{1BB456F4-4C5B-44FB-A186-34AF1E967B16}">
      <dgm:prSet/>
      <dgm:spPr/>
      <dgm:t>
        <a:bodyPr/>
        <a:lstStyle/>
        <a:p>
          <a:endParaRPr lang="en-US"/>
        </a:p>
      </dgm:t>
    </dgm:pt>
    <dgm:pt modelId="{67FC2478-3A43-4D15-AC95-699DA49318A7}" type="sibTrans" cxnId="{1BB456F4-4C5B-44FB-A186-34AF1E967B16}">
      <dgm:prSet/>
      <dgm:spPr/>
      <dgm:t>
        <a:bodyPr/>
        <a:lstStyle/>
        <a:p>
          <a:endParaRPr lang="en-US"/>
        </a:p>
      </dgm:t>
    </dgm:pt>
    <dgm:pt modelId="{699B74C8-8F2C-4742-83D1-2B6BFA6E4F8A}">
      <dgm:prSet/>
      <dgm:spPr/>
      <dgm:t>
        <a:bodyPr/>
        <a:lstStyle/>
        <a:p>
          <a:pPr rtl="0"/>
          <a:r>
            <a:rPr lang="en-US" dirty="0" smtClean="0"/>
            <a:t>It is directly correlated to increased workforce participation and opens opportunities for social and economic advancement. </a:t>
          </a:r>
          <a:endParaRPr lang="en-US" dirty="0"/>
        </a:p>
      </dgm:t>
    </dgm:pt>
    <dgm:pt modelId="{E797A3D5-DD67-4B13-A994-0C18D98666CD}" type="parTrans" cxnId="{8A76225C-987F-4E58-A7BB-8FFF91BB9B67}">
      <dgm:prSet/>
      <dgm:spPr/>
      <dgm:t>
        <a:bodyPr/>
        <a:lstStyle/>
        <a:p>
          <a:endParaRPr lang="en-US"/>
        </a:p>
      </dgm:t>
    </dgm:pt>
    <dgm:pt modelId="{F7995D84-E55F-404B-8128-61873A89BCEC}" type="sibTrans" cxnId="{8A76225C-987F-4E58-A7BB-8FFF91BB9B67}">
      <dgm:prSet/>
      <dgm:spPr/>
      <dgm:t>
        <a:bodyPr/>
        <a:lstStyle/>
        <a:p>
          <a:endParaRPr lang="en-US"/>
        </a:p>
      </dgm:t>
    </dgm:pt>
    <dgm:pt modelId="{579699F5-F3A6-415E-B4FB-1FBA22493CFD}">
      <dgm:prSet/>
      <dgm:spPr/>
      <dgm:t>
        <a:bodyPr/>
        <a:lstStyle/>
        <a:p>
          <a:pPr rtl="0"/>
          <a:r>
            <a:rPr lang="en-US" dirty="0" smtClean="0"/>
            <a:t>These basic skills make an individual well-equipped for facing life situations and have better life outcomes.</a:t>
          </a:r>
          <a:endParaRPr lang="en-US" dirty="0"/>
        </a:p>
      </dgm:t>
    </dgm:pt>
    <dgm:pt modelId="{9532F7DC-2B65-416A-B3F2-54F0EE3B20BA}" type="parTrans" cxnId="{E02672DE-A16E-47B4-AB47-D05A4DFB2110}">
      <dgm:prSet/>
      <dgm:spPr/>
      <dgm:t>
        <a:bodyPr/>
        <a:lstStyle/>
        <a:p>
          <a:endParaRPr lang="en-US"/>
        </a:p>
      </dgm:t>
    </dgm:pt>
    <dgm:pt modelId="{CC6B0333-C5DB-4DE6-887F-C65A28084AE2}" type="sibTrans" cxnId="{E02672DE-A16E-47B4-AB47-D05A4DFB2110}">
      <dgm:prSet/>
      <dgm:spPr/>
      <dgm:t>
        <a:bodyPr/>
        <a:lstStyle/>
        <a:p>
          <a:endParaRPr lang="en-US"/>
        </a:p>
      </dgm:t>
    </dgm:pt>
    <dgm:pt modelId="{58CA34EB-34E8-4BF9-BBED-71EE5C4F8916}" type="pres">
      <dgm:prSet presAssocID="{027F4EAF-5096-46FE-B27C-5223B70751A3}" presName="Name0" presStyleCnt="0">
        <dgm:presLayoutVars>
          <dgm:dir/>
          <dgm:animLvl val="lvl"/>
          <dgm:resizeHandles val="exact"/>
        </dgm:presLayoutVars>
      </dgm:prSet>
      <dgm:spPr/>
    </dgm:pt>
    <dgm:pt modelId="{6313B38F-8027-41AC-BC56-1294BDCD47EC}" type="pres">
      <dgm:prSet presAssocID="{822B8D9C-37A1-4ADC-A1B4-24F5AC732C7F}" presName="linNode" presStyleCnt="0"/>
      <dgm:spPr/>
    </dgm:pt>
    <dgm:pt modelId="{E71CBAF4-D078-4C97-908C-5202CD7830A5}" type="pres">
      <dgm:prSet presAssocID="{822B8D9C-37A1-4ADC-A1B4-24F5AC732C7F}" presName="parentText" presStyleLbl="node1" presStyleIdx="0" presStyleCnt="3" custScaleX="264859">
        <dgm:presLayoutVars>
          <dgm:chMax val="1"/>
          <dgm:bulletEnabled val="1"/>
        </dgm:presLayoutVars>
      </dgm:prSet>
      <dgm:spPr/>
    </dgm:pt>
    <dgm:pt modelId="{9A5F94D1-97C7-48F6-86D5-D9E00F1A1EB3}" type="pres">
      <dgm:prSet presAssocID="{67FC2478-3A43-4D15-AC95-699DA49318A7}" presName="sp" presStyleCnt="0"/>
      <dgm:spPr/>
    </dgm:pt>
    <dgm:pt modelId="{E95F711C-239B-4250-A1F1-AB278FB22E98}" type="pres">
      <dgm:prSet presAssocID="{699B74C8-8F2C-4742-83D1-2B6BFA6E4F8A}" presName="linNode" presStyleCnt="0"/>
      <dgm:spPr/>
    </dgm:pt>
    <dgm:pt modelId="{EC2B769E-3ED9-4CB6-AD26-9FFE561B9C84}" type="pres">
      <dgm:prSet presAssocID="{699B74C8-8F2C-4742-83D1-2B6BFA6E4F8A}" presName="parentText" presStyleLbl="node1" presStyleIdx="1" presStyleCnt="3" custScaleX="277778">
        <dgm:presLayoutVars>
          <dgm:chMax val="1"/>
          <dgm:bulletEnabled val="1"/>
        </dgm:presLayoutVars>
      </dgm:prSet>
      <dgm:spPr/>
    </dgm:pt>
    <dgm:pt modelId="{54EA8364-1770-4C6B-95BA-7DCB93E5FCC9}" type="pres">
      <dgm:prSet presAssocID="{F7995D84-E55F-404B-8128-61873A89BCEC}" presName="sp" presStyleCnt="0"/>
      <dgm:spPr/>
    </dgm:pt>
    <dgm:pt modelId="{177C8B57-2001-4E1D-AC8B-059D33ACD525}" type="pres">
      <dgm:prSet presAssocID="{579699F5-F3A6-415E-B4FB-1FBA22493CFD}" presName="linNode" presStyleCnt="0"/>
      <dgm:spPr/>
    </dgm:pt>
    <dgm:pt modelId="{58902E41-27F5-46B3-9510-2B5AFC717E44}" type="pres">
      <dgm:prSet presAssocID="{579699F5-F3A6-415E-B4FB-1FBA22493CFD}" presName="parentText" presStyleLbl="node1" presStyleIdx="2" presStyleCnt="3" custScaleX="277778">
        <dgm:presLayoutVars>
          <dgm:chMax val="1"/>
          <dgm:bulletEnabled val="1"/>
        </dgm:presLayoutVars>
      </dgm:prSet>
      <dgm:spPr/>
    </dgm:pt>
  </dgm:ptLst>
  <dgm:cxnLst>
    <dgm:cxn modelId="{8A76225C-987F-4E58-A7BB-8FFF91BB9B67}" srcId="{027F4EAF-5096-46FE-B27C-5223B70751A3}" destId="{699B74C8-8F2C-4742-83D1-2B6BFA6E4F8A}" srcOrd="1" destOrd="0" parTransId="{E797A3D5-DD67-4B13-A994-0C18D98666CD}" sibTransId="{F7995D84-E55F-404B-8128-61873A89BCEC}"/>
    <dgm:cxn modelId="{E02672DE-A16E-47B4-AB47-D05A4DFB2110}" srcId="{027F4EAF-5096-46FE-B27C-5223B70751A3}" destId="{579699F5-F3A6-415E-B4FB-1FBA22493CFD}" srcOrd="2" destOrd="0" parTransId="{9532F7DC-2B65-416A-B3F2-54F0EE3B20BA}" sibTransId="{CC6B0333-C5DB-4DE6-887F-C65A28084AE2}"/>
    <dgm:cxn modelId="{1BB456F4-4C5B-44FB-A186-34AF1E967B16}" srcId="{027F4EAF-5096-46FE-B27C-5223B70751A3}" destId="{822B8D9C-37A1-4ADC-A1B4-24F5AC732C7F}" srcOrd="0" destOrd="0" parTransId="{289CBEB0-2C1E-44BF-83A3-5092D4853B37}" sibTransId="{67FC2478-3A43-4D15-AC95-699DA49318A7}"/>
    <dgm:cxn modelId="{E7436DD3-6D07-4C24-9F19-FDE43F3AAE82}" type="presOf" srcId="{027F4EAF-5096-46FE-B27C-5223B70751A3}" destId="{58CA34EB-34E8-4BF9-BBED-71EE5C4F8916}" srcOrd="0" destOrd="0" presId="urn:microsoft.com/office/officeart/2005/8/layout/vList5"/>
    <dgm:cxn modelId="{6CF7005E-FEDD-40D5-898F-7D7ABF79E337}" type="presOf" srcId="{822B8D9C-37A1-4ADC-A1B4-24F5AC732C7F}" destId="{E71CBAF4-D078-4C97-908C-5202CD7830A5}" srcOrd="0" destOrd="0" presId="urn:microsoft.com/office/officeart/2005/8/layout/vList5"/>
    <dgm:cxn modelId="{BD492B56-1A9F-4A64-8977-21EC1A6C3106}" type="presOf" srcId="{699B74C8-8F2C-4742-83D1-2B6BFA6E4F8A}" destId="{EC2B769E-3ED9-4CB6-AD26-9FFE561B9C84}" srcOrd="0" destOrd="0" presId="urn:microsoft.com/office/officeart/2005/8/layout/vList5"/>
    <dgm:cxn modelId="{560BBA24-7D89-4B96-91A8-5BF0BF03BB43}" type="presOf" srcId="{579699F5-F3A6-415E-B4FB-1FBA22493CFD}" destId="{58902E41-27F5-46B3-9510-2B5AFC717E44}" srcOrd="0" destOrd="0" presId="urn:microsoft.com/office/officeart/2005/8/layout/vList5"/>
    <dgm:cxn modelId="{9C53E910-5FED-47B4-8918-DF9EDBC75764}" type="presParOf" srcId="{58CA34EB-34E8-4BF9-BBED-71EE5C4F8916}" destId="{6313B38F-8027-41AC-BC56-1294BDCD47EC}" srcOrd="0" destOrd="0" presId="urn:microsoft.com/office/officeart/2005/8/layout/vList5"/>
    <dgm:cxn modelId="{C93FA01F-81E3-4672-BE1D-D1F221D0E303}" type="presParOf" srcId="{6313B38F-8027-41AC-BC56-1294BDCD47EC}" destId="{E71CBAF4-D078-4C97-908C-5202CD7830A5}" srcOrd="0" destOrd="0" presId="urn:microsoft.com/office/officeart/2005/8/layout/vList5"/>
    <dgm:cxn modelId="{5B957DDB-1B71-4843-90E1-D0CFB51507D1}" type="presParOf" srcId="{58CA34EB-34E8-4BF9-BBED-71EE5C4F8916}" destId="{9A5F94D1-97C7-48F6-86D5-D9E00F1A1EB3}" srcOrd="1" destOrd="0" presId="urn:microsoft.com/office/officeart/2005/8/layout/vList5"/>
    <dgm:cxn modelId="{40195AD8-A4C0-46AB-AC63-69E93EDFE8E3}" type="presParOf" srcId="{58CA34EB-34E8-4BF9-BBED-71EE5C4F8916}" destId="{E95F711C-239B-4250-A1F1-AB278FB22E98}" srcOrd="2" destOrd="0" presId="urn:microsoft.com/office/officeart/2005/8/layout/vList5"/>
    <dgm:cxn modelId="{8A5C4AD3-945F-42C1-AE03-766047A19BFB}" type="presParOf" srcId="{E95F711C-239B-4250-A1F1-AB278FB22E98}" destId="{EC2B769E-3ED9-4CB6-AD26-9FFE561B9C84}" srcOrd="0" destOrd="0" presId="urn:microsoft.com/office/officeart/2005/8/layout/vList5"/>
    <dgm:cxn modelId="{539039C7-B936-4434-95E3-E3B8C607BF7E}" type="presParOf" srcId="{58CA34EB-34E8-4BF9-BBED-71EE5C4F8916}" destId="{54EA8364-1770-4C6B-95BA-7DCB93E5FCC9}" srcOrd="3" destOrd="0" presId="urn:microsoft.com/office/officeart/2005/8/layout/vList5"/>
    <dgm:cxn modelId="{C6BEF7A1-94DA-4E5F-AF9B-2BC39113BC2F}" type="presParOf" srcId="{58CA34EB-34E8-4BF9-BBED-71EE5C4F8916}" destId="{177C8B57-2001-4E1D-AC8B-059D33ACD525}" srcOrd="4" destOrd="0" presId="urn:microsoft.com/office/officeart/2005/8/layout/vList5"/>
    <dgm:cxn modelId="{407EC387-32AE-482A-830A-74766B916457}" type="presParOf" srcId="{177C8B57-2001-4E1D-AC8B-059D33ACD525}" destId="{58902E41-27F5-46B3-9510-2B5AFC717E44}"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B3B049-186F-43A3-8C0C-6A636E51A8D6}">
      <dsp:nvSpPr>
        <dsp:cNvPr id="0" name=""/>
        <dsp:cNvSpPr/>
      </dsp:nvSpPr>
      <dsp:spPr>
        <a:xfrm>
          <a:off x="1646847" y="17"/>
          <a:ext cx="3398256" cy="3398256"/>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3180" tIns="43180" rIns="43180" bIns="43180" numCol="1" spcCol="1270" anchor="ctr" anchorCtr="0">
          <a:noAutofit/>
        </a:bodyPr>
        <a:lstStyle/>
        <a:p>
          <a:pPr lvl="0" algn="ctr" defTabSz="1511300" rtl="0">
            <a:lnSpc>
              <a:spcPct val="90000"/>
            </a:lnSpc>
            <a:spcBef>
              <a:spcPct val="0"/>
            </a:spcBef>
            <a:spcAft>
              <a:spcPct val="35000"/>
            </a:spcAft>
          </a:pPr>
          <a:r>
            <a:rPr lang="en-US" sz="3400" kern="1200" dirty="0" smtClean="0"/>
            <a:t>Foundational Numeracy</a:t>
          </a:r>
          <a:endParaRPr lang="en-US" sz="3400" kern="1200" dirty="0"/>
        </a:p>
      </dsp:txBody>
      <dsp:txXfrm>
        <a:off x="2144510" y="497680"/>
        <a:ext cx="2402930" cy="240293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0B7FE1-340C-43A2-8C91-978545FAA6D0}">
      <dsp:nvSpPr>
        <dsp:cNvPr id="0" name=""/>
        <dsp:cNvSpPr/>
      </dsp:nvSpPr>
      <dsp:spPr>
        <a:xfrm>
          <a:off x="5130" y="2124"/>
          <a:ext cx="10505339" cy="140228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rtl="0">
            <a:lnSpc>
              <a:spcPct val="90000"/>
            </a:lnSpc>
            <a:spcBef>
              <a:spcPct val="0"/>
            </a:spcBef>
            <a:spcAft>
              <a:spcPct val="35000"/>
            </a:spcAft>
          </a:pPr>
          <a:r>
            <a:rPr lang="en-US" sz="3000" kern="1200" dirty="0" smtClean="0"/>
            <a:t>From a future perspective, research has also linked foundational numeracy to increased employability and higher GDP. </a:t>
          </a:r>
          <a:endParaRPr lang="en-US" sz="3000" kern="1200" dirty="0"/>
        </a:p>
      </dsp:txBody>
      <dsp:txXfrm>
        <a:off x="73584" y="70578"/>
        <a:ext cx="10368431" cy="1265378"/>
      </dsp:txXfrm>
    </dsp:sp>
    <dsp:sp modelId="{903E2F45-A121-44F0-AF58-7DDB3B887746}">
      <dsp:nvSpPr>
        <dsp:cNvPr id="0" name=""/>
        <dsp:cNvSpPr/>
      </dsp:nvSpPr>
      <dsp:spPr>
        <a:xfrm>
          <a:off x="5130" y="1474525"/>
          <a:ext cx="10505339" cy="1402286"/>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rtl="0">
            <a:lnSpc>
              <a:spcPct val="90000"/>
            </a:lnSpc>
            <a:spcBef>
              <a:spcPct val="0"/>
            </a:spcBef>
            <a:spcAft>
              <a:spcPct val="35000"/>
            </a:spcAft>
          </a:pPr>
          <a:r>
            <a:rPr lang="en-US" sz="3000" kern="1200" dirty="0" smtClean="0"/>
            <a:t>It is directly correlated to increased workforce participation and opens opportunities for social and economic advancement.</a:t>
          </a:r>
          <a:endParaRPr lang="en-US" sz="3000" kern="1200" dirty="0"/>
        </a:p>
      </dsp:txBody>
      <dsp:txXfrm>
        <a:off x="73584" y="1542979"/>
        <a:ext cx="10368431" cy="1265378"/>
      </dsp:txXfrm>
    </dsp:sp>
    <dsp:sp modelId="{041DE2B3-60E5-4DC0-8980-90F7F8ACE8F8}">
      <dsp:nvSpPr>
        <dsp:cNvPr id="0" name=""/>
        <dsp:cNvSpPr/>
      </dsp:nvSpPr>
      <dsp:spPr>
        <a:xfrm>
          <a:off x="5130" y="2946926"/>
          <a:ext cx="10505339" cy="1402286"/>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rtl="0">
            <a:lnSpc>
              <a:spcPct val="90000"/>
            </a:lnSpc>
            <a:spcBef>
              <a:spcPct val="0"/>
            </a:spcBef>
            <a:spcAft>
              <a:spcPct val="35000"/>
            </a:spcAft>
          </a:pPr>
          <a:r>
            <a:rPr lang="en-US" sz="3000" kern="1200" dirty="0" smtClean="0"/>
            <a:t>These basic skills make an individual well-equipped for facing life situations and have better life outcomes</a:t>
          </a:r>
          <a:endParaRPr lang="en-US" sz="3000" kern="1200" dirty="0"/>
        </a:p>
      </dsp:txBody>
      <dsp:txXfrm>
        <a:off x="73584" y="3015380"/>
        <a:ext cx="10368431" cy="126537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C0C5D2-BB8C-4678-B852-98C27EB8BD9E}">
      <dsp:nvSpPr>
        <dsp:cNvPr id="0" name=""/>
        <dsp:cNvSpPr/>
      </dsp:nvSpPr>
      <dsp:spPr>
        <a:xfrm>
          <a:off x="5130" y="1912"/>
          <a:ext cx="10505339" cy="83606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en-US" sz="1600" b="1" kern="1200" dirty="0" err="1" smtClean="0"/>
            <a:t>i</a:t>
          </a:r>
          <a:r>
            <a:rPr lang="en-US" sz="1800" b="1" kern="1200" dirty="0" smtClean="0"/>
            <a:t>. Count and understand the numeration system. </a:t>
          </a:r>
          <a:endParaRPr lang="en-US" sz="1800" b="1" kern="1200" dirty="0"/>
        </a:p>
      </dsp:txBody>
      <dsp:txXfrm>
        <a:off x="45943" y="42725"/>
        <a:ext cx="10423713" cy="754434"/>
      </dsp:txXfrm>
    </dsp:sp>
    <dsp:sp modelId="{364EE020-193C-4A0C-8502-B359C3707391}">
      <dsp:nvSpPr>
        <dsp:cNvPr id="0" name=""/>
        <dsp:cNvSpPr/>
      </dsp:nvSpPr>
      <dsp:spPr>
        <a:xfrm>
          <a:off x="5130" y="879775"/>
          <a:ext cx="10505339" cy="836060"/>
        </a:xfrm>
        <a:prstGeom prst="roundRect">
          <a:avLst/>
        </a:prstGeom>
        <a:solidFill>
          <a:schemeClr val="accent4">
            <a:hueOff val="2598923"/>
            <a:satOff val="-11992"/>
            <a:lumOff val="4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b="1" kern="1200" dirty="0" smtClean="0"/>
            <a:t>ii. Learn conventions needed for mastery of Mathematical techniques such as the use of a base ten system to represent numbers.</a:t>
          </a:r>
          <a:endParaRPr lang="en-US" sz="1800" b="1" kern="1200" dirty="0"/>
        </a:p>
      </dsp:txBody>
      <dsp:txXfrm>
        <a:off x="45943" y="920588"/>
        <a:ext cx="10423713" cy="754434"/>
      </dsp:txXfrm>
    </dsp:sp>
    <dsp:sp modelId="{312EC236-9B67-471F-A1B9-09262AB3DE8E}">
      <dsp:nvSpPr>
        <dsp:cNvPr id="0" name=""/>
        <dsp:cNvSpPr/>
      </dsp:nvSpPr>
      <dsp:spPr>
        <a:xfrm>
          <a:off x="5130" y="1757638"/>
          <a:ext cx="10505339" cy="836060"/>
        </a:xfrm>
        <a:prstGeom prst="roundRect">
          <a:avLst/>
        </a:prstGeom>
        <a:solidFill>
          <a:schemeClr val="accent4">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en-US" sz="1600" b="1" kern="1200" dirty="0" smtClean="0"/>
            <a:t>iii. </a:t>
          </a:r>
          <a:r>
            <a:rPr lang="en-US" sz="1800" b="1" kern="1200" dirty="0" smtClean="0"/>
            <a:t>Perform simple computations in her/his own way up to three-digit numbers and apply these to their day to life activities in different contexts.</a:t>
          </a:r>
          <a:endParaRPr lang="en-US" sz="1800" b="1" kern="1200" dirty="0"/>
        </a:p>
      </dsp:txBody>
      <dsp:txXfrm>
        <a:off x="45943" y="1798451"/>
        <a:ext cx="10423713" cy="754434"/>
      </dsp:txXfrm>
    </dsp:sp>
    <dsp:sp modelId="{0F83CD95-AD11-4DDC-B6A0-AD048C2BA9B5}">
      <dsp:nvSpPr>
        <dsp:cNvPr id="0" name=""/>
        <dsp:cNvSpPr/>
      </dsp:nvSpPr>
      <dsp:spPr>
        <a:xfrm>
          <a:off x="5130" y="2635502"/>
          <a:ext cx="10505339" cy="836060"/>
        </a:xfrm>
        <a:prstGeom prst="roundRect">
          <a:avLst/>
        </a:prstGeom>
        <a:solidFill>
          <a:schemeClr val="accent4">
            <a:hueOff val="7796769"/>
            <a:satOff val="-35976"/>
            <a:lumOff val="13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en-US" sz="1600" b="1" kern="1200" dirty="0" smtClean="0"/>
            <a:t>i</a:t>
          </a:r>
          <a:r>
            <a:rPr lang="en-US" sz="1800" b="1" kern="1200" dirty="0" smtClean="0"/>
            <a:t>v. Understand and use standard algorithms to perform operations of addition, subtraction, multiplication, and division on numbers up to three digits. </a:t>
          </a:r>
          <a:endParaRPr lang="en-US" sz="1800" b="1" kern="1200" dirty="0"/>
        </a:p>
      </dsp:txBody>
      <dsp:txXfrm>
        <a:off x="45943" y="2676315"/>
        <a:ext cx="10423713" cy="754434"/>
      </dsp:txXfrm>
    </dsp:sp>
    <dsp:sp modelId="{BEF16BE9-DFB0-4562-9F12-8C8206642CB6}">
      <dsp:nvSpPr>
        <dsp:cNvPr id="0" name=""/>
        <dsp:cNvSpPr/>
      </dsp:nvSpPr>
      <dsp:spPr>
        <a:xfrm>
          <a:off x="5130" y="3513365"/>
          <a:ext cx="10505339" cy="836060"/>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en-US" sz="1600" b="1" kern="1200" dirty="0" smtClean="0"/>
            <a:t>v. Learn vocabulary of relational words to extend his/her understanding of space and spatial objects. vi. Identify and extend simple patterns starting from repeating shapes to patterns in numbers. vii. Collect, represent, and interpret simple data/information in his/her daily life activities</a:t>
          </a:r>
          <a:endParaRPr lang="en-US" sz="1600" b="1" kern="1200" dirty="0"/>
        </a:p>
      </dsp:txBody>
      <dsp:txXfrm>
        <a:off x="45943" y="3554178"/>
        <a:ext cx="10423713" cy="75443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8BD260-3658-4CBD-A235-DC3F45D0E2DE}">
      <dsp:nvSpPr>
        <dsp:cNvPr id="0" name=""/>
        <dsp:cNvSpPr/>
      </dsp:nvSpPr>
      <dsp:spPr>
        <a:xfrm>
          <a:off x="0" y="123119"/>
          <a:ext cx="10515600" cy="107932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l" defTabSz="2000250" rtl="0">
            <a:lnSpc>
              <a:spcPct val="90000"/>
            </a:lnSpc>
            <a:spcBef>
              <a:spcPct val="0"/>
            </a:spcBef>
            <a:spcAft>
              <a:spcPct val="35000"/>
            </a:spcAft>
          </a:pPr>
          <a:r>
            <a:rPr lang="en-US" sz="4500" kern="1200" smtClean="0"/>
            <a:t>These have been put into 7 major themes:</a:t>
          </a:r>
          <a:endParaRPr lang="en-US" sz="4500" kern="1200"/>
        </a:p>
      </dsp:txBody>
      <dsp:txXfrm>
        <a:off x="52688" y="175807"/>
        <a:ext cx="10410224" cy="97394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0E6A53-55BC-4CC1-9DB9-8F8933F0BAE2}">
      <dsp:nvSpPr>
        <dsp:cNvPr id="0" name=""/>
        <dsp:cNvSpPr/>
      </dsp:nvSpPr>
      <dsp:spPr>
        <a:xfrm>
          <a:off x="5130" y="371"/>
          <a:ext cx="10505339" cy="595971"/>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dirty="0" err="1" smtClean="0"/>
            <a:t>i</a:t>
          </a:r>
          <a:r>
            <a:rPr lang="en-US" sz="2400" b="1" kern="1200" dirty="0" smtClean="0"/>
            <a:t>. Pre-Number concepts</a:t>
          </a:r>
          <a:endParaRPr lang="en-US" sz="2400" b="1" kern="1200" dirty="0"/>
        </a:p>
      </dsp:txBody>
      <dsp:txXfrm>
        <a:off x="34223" y="29464"/>
        <a:ext cx="10447153" cy="537785"/>
      </dsp:txXfrm>
    </dsp:sp>
    <dsp:sp modelId="{B190A1DF-4C2E-41E8-B80E-5AECD2179E53}">
      <dsp:nvSpPr>
        <dsp:cNvPr id="0" name=""/>
        <dsp:cNvSpPr/>
      </dsp:nvSpPr>
      <dsp:spPr>
        <a:xfrm>
          <a:off x="5130" y="626142"/>
          <a:ext cx="10505339" cy="595971"/>
        </a:xfrm>
        <a:prstGeom prst="roundRect">
          <a:avLst/>
        </a:prstGeom>
        <a:solidFill>
          <a:schemeClr val="accent4">
            <a:hueOff val="1732615"/>
            <a:satOff val="-7995"/>
            <a:lumOff val="29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smtClean="0"/>
            <a:t>ii. Numbers and operations on numbers.</a:t>
          </a:r>
          <a:endParaRPr lang="en-US" sz="2400" b="1" kern="1200"/>
        </a:p>
      </dsp:txBody>
      <dsp:txXfrm>
        <a:off x="34223" y="655235"/>
        <a:ext cx="10447153" cy="537785"/>
      </dsp:txXfrm>
    </dsp:sp>
    <dsp:sp modelId="{81866D97-B95B-4780-9946-1E7EA34E3F7B}">
      <dsp:nvSpPr>
        <dsp:cNvPr id="0" name=""/>
        <dsp:cNvSpPr/>
      </dsp:nvSpPr>
      <dsp:spPr>
        <a:xfrm>
          <a:off x="5130" y="1251912"/>
          <a:ext cx="10505339" cy="595971"/>
        </a:xfrm>
        <a:prstGeom prst="roundRect">
          <a:avLst/>
        </a:prstGeom>
        <a:solidFill>
          <a:schemeClr val="accent4">
            <a:hueOff val="3465231"/>
            <a:satOff val="-15989"/>
            <a:lumOff val="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smtClean="0"/>
            <a:t>iii. Shapes and Spatial Understanding </a:t>
          </a:r>
          <a:endParaRPr lang="en-US" sz="2400" b="1" kern="1200"/>
        </a:p>
      </dsp:txBody>
      <dsp:txXfrm>
        <a:off x="34223" y="1281005"/>
        <a:ext cx="10447153" cy="537785"/>
      </dsp:txXfrm>
    </dsp:sp>
    <dsp:sp modelId="{76F9F8D8-108E-4BD8-963F-491838D9EDCA}">
      <dsp:nvSpPr>
        <dsp:cNvPr id="0" name=""/>
        <dsp:cNvSpPr/>
      </dsp:nvSpPr>
      <dsp:spPr>
        <a:xfrm>
          <a:off x="5130" y="1877683"/>
          <a:ext cx="10505339" cy="595971"/>
        </a:xfrm>
        <a:prstGeom prst="roundRect">
          <a:avLst/>
        </a:prstGeom>
        <a:solidFill>
          <a:schemeClr val="accent4">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smtClean="0"/>
            <a:t>iv. Measurement.</a:t>
          </a:r>
          <a:endParaRPr lang="en-US" sz="2400" b="1" kern="1200"/>
        </a:p>
      </dsp:txBody>
      <dsp:txXfrm>
        <a:off x="34223" y="1906776"/>
        <a:ext cx="10447153" cy="537785"/>
      </dsp:txXfrm>
    </dsp:sp>
    <dsp:sp modelId="{FA18E003-D035-4BFF-830E-7C1B696BF58C}">
      <dsp:nvSpPr>
        <dsp:cNvPr id="0" name=""/>
        <dsp:cNvSpPr/>
      </dsp:nvSpPr>
      <dsp:spPr>
        <a:xfrm>
          <a:off x="5130" y="2503453"/>
          <a:ext cx="10505339" cy="595971"/>
        </a:xfrm>
        <a:prstGeom prst="roundRect">
          <a:avLst/>
        </a:prstGeom>
        <a:solidFill>
          <a:schemeClr val="accent4">
            <a:hueOff val="6930461"/>
            <a:satOff val="-31979"/>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smtClean="0"/>
            <a:t>iv. Patterns.</a:t>
          </a:r>
          <a:endParaRPr lang="en-US" sz="2400" b="1" kern="1200"/>
        </a:p>
      </dsp:txBody>
      <dsp:txXfrm>
        <a:off x="34223" y="2532546"/>
        <a:ext cx="10447153" cy="537785"/>
      </dsp:txXfrm>
    </dsp:sp>
    <dsp:sp modelId="{2BB12C77-F8A3-4584-A86F-FCBD031BED32}">
      <dsp:nvSpPr>
        <dsp:cNvPr id="0" name=""/>
        <dsp:cNvSpPr/>
      </dsp:nvSpPr>
      <dsp:spPr>
        <a:xfrm>
          <a:off x="5130" y="3129223"/>
          <a:ext cx="10505339" cy="595971"/>
        </a:xfrm>
        <a:prstGeom prst="roundRect">
          <a:avLst/>
        </a:prstGeom>
        <a:solidFill>
          <a:schemeClr val="accent4">
            <a:hueOff val="8663077"/>
            <a:satOff val="-39973"/>
            <a:lumOff val="1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smtClean="0"/>
            <a:t>v. Data Handling .</a:t>
          </a:r>
          <a:endParaRPr lang="en-US" sz="2400" b="1" kern="1200"/>
        </a:p>
      </dsp:txBody>
      <dsp:txXfrm>
        <a:off x="34223" y="3158316"/>
        <a:ext cx="10447153" cy="537785"/>
      </dsp:txXfrm>
    </dsp:sp>
    <dsp:sp modelId="{5F09D34C-D785-41F6-AFDC-3914A05CE80A}">
      <dsp:nvSpPr>
        <dsp:cNvPr id="0" name=""/>
        <dsp:cNvSpPr/>
      </dsp:nvSpPr>
      <dsp:spPr>
        <a:xfrm>
          <a:off x="5130" y="3754994"/>
          <a:ext cx="10505339" cy="595971"/>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dirty="0" smtClean="0"/>
            <a:t>vii. Mathematical Communication The early Mathematics skills associated with each topic are elaborated further along with opportunities for enhancing these skills</a:t>
          </a:r>
          <a:endParaRPr lang="en-US" sz="2400" b="1" kern="1200" dirty="0"/>
        </a:p>
      </dsp:txBody>
      <dsp:txXfrm>
        <a:off x="34223" y="3784087"/>
        <a:ext cx="10447153" cy="53778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621149-B6FF-437F-A02B-4FF78650AF1C}">
      <dsp:nvSpPr>
        <dsp:cNvPr id="0" name=""/>
        <dsp:cNvSpPr/>
      </dsp:nvSpPr>
      <dsp:spPr>
        <a:xfrm>
          <a:off x="3001366" y="421"/>
          <a:ext cx="4512867" cy="1324719"/>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1333500" rtl="0">
            <a:lnSpc>
              <a:spcPct val="90000"/>
            </a:lnSpc>
            <a:spcBef>
              <a:spcPct val="0"/>
            </a:spcBef>
            <a:spcAft>
              <a:spcPct val="35000"/>
            </a:spcAft>
          </a:pPr>
          <a:r>
            <a:rPr lang="en-US" sz="3000" kern="1200" dirty="0" smtClean="0"/>
            <a:t>Pre-Number Concepts.</a:t>
          </a:r>
          <a:endParaRPr lang="en-US" sz="3000" kern="1200" dirty="0"/>
        </a:p>
      </dsp:txBody>
      <dsp:txXfrm>
        <a:off x="3662260" y="194422"/>
        <a:ext cx="3191079" cy="93671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84ED4A-B009-4630-97A6-535453F4F467}">
      <dsp:nvSpPr>
        <dsp:cNvPr id="0" name=""/>
        <dsp:cNvSpPr/>
      </dsp:nvSpPr>
      <dsp:spPr>
        <a:xfrm>
          <a:off x="5130" y="53"/>
          <a:ext cx="10505339" cy="2122552"/>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rtl="0">
            <a:lnSpc>
              <a:spcPct val="90000"/>
            </a:lnSpc>
            <a:spcBef>
              <a:spcPct val="0"/>
            </a:spcBef>
            <a:spcAft>
              <a:spcPct val="35000"/>
            </a:spcAft>
          </a:pPr>
          <a:r>
            <a:rPr lang="en-US" sz="3100" kern="1200" dirty="0" smtClean="0"/>
            <a:t>Mathematicians and psychologists have often argued that before children start counting objects or develop an understanding of number, they need to be able to classify, order and set up one-to-one correspondences to some extent. </a:t>
          </a:r>
          <a:endParaRPr lang="en-US" sz="3100" kern="1200" dirty="0"/>
        </a:p>
      </dsp:txBody>
      <dsp:txXfrm>
        <a:off x="108744" y="103667"/>
        <a:ext cx="10298111" cy="1915324"/>
      </dsp:txXfrm>
    </dsp:sp>
    <dsp:sp modelId="{56CBB997-2910-4272-8AB6-D08A5E328D31}">
      <dsp:nvSpPr>
        <dsp:cNvPr id="0" name=""/>
        <dsp:cNvSpPr/>
      </dsp:nvSpPr>
      <dsp:spPr>
        <a:xfrm>
          <a:off x="5130" y="2228732"/>
          <a:ext cx="10505339" cy="2122552"/>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rtl="0">
            <a:lnSpc>
              <a:spcPct val="90000"/>
            </a:lnSpc>
            <a:spcBef>
              <a:spcPct val="0"/>
            </a:spcBef>
            <a:spcAft>
              <a:spcPct val="35000"/>
            </a:spcAft>
          </a:pPr>
          <a:r>
            <a:rPr lang="en-US" sz="3100" kern="1200" dirty="0" smtClean="0"/>
            <a:t>Since these skills are preliminary to the understanding of numbers, they are called as pre-number concept. </a:t>
          </a:r>
          <a:endParaRPr lang="en-US" sz="3100" kern="1200" dirty="0"/>
        </a:p>
      </dsp:txBody>
      <dsp:txXfrm>
        <a:off x="108744" y="2332346"/>
        <a:ext cx="10298111" cy="191532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DCCB8-B6F8-4035-91E2-B72219DD75E3}">
      <dsp:nvSpPr>
        <dsp:cNvPr id="0" name=""/>
        <dsp:cNvSpPr/>
      </dsp:nvSpPr>
      <dsp:spPr>
        <a:xfrm>
          <a:off x="3315264" y="421"/>
          <a:ext cx="3885070" cy="1324719"/>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0">
            <a:lnSpc>
              <a:spcPct val="90000"/>
            </a:lnSpc>
            <a:spcBef>
              <a:spcPct val="0"/>
            </a:spcBef>
            <a:spcAft>
              <a:spcPct val="35000"/>
            </a:spcAft>
          </a:pPr>
          <a:r>
            <a:rPr lang="en-US" sz="2800" b="1" kern="1200" dirty="0" smtClean="0"/>
            <a:t>Pre-Number Concepts</a:t>
          </a:r>
          <a:r>
            <a:rPr lang="en-US" sz="2200" kern="1200" dirty="0" smtClean="0"/>
            <a:t>.</a:t>
          </a:r>
          <a:br>
            <a:rPr lang="en-US" sz="2200" kern="1200" dirty="0" smtClean="0"/>
          </a:br>
          <a:endParaRPr lang="en-US" sz="2200" kern="1200" dirty="0"/>
        </a:p>
      </dsp:txBody>
      <dsp:txXfrm>
        <a:off x="3884219" y="194422"/>
        <a:ext cx="2747160" cy="93671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B64167-8BB6-46A3-906B-05D1EBC7C8C8}">
      <dsp:nvSpPr>
        <dsp:cNvPr id="0" name=""/>
        <dsp:cNvSpPr/>
      </dsp:nvSpPr>
      <dsp:spPr>
        <a:xfrm>
          <a:off x="4940" y="1517"/>
          <a:ext cx="10116757" cy="1001776"/>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b="1" kern="1200" dirty="0" smtClean="0"/>
            <a:t>• Every time when objects in a group are counted the objects are classified into two subgroups of objects counted and to be counted.</a:t>
          </a:r>
          <a:endParaRPr lang="en-US" sz="2800" b="1" kern="1200" dirty="0"/>
        </a:p>
      </dsp:txBody>
      <dsp:txXfrm>
        <a:off x="53843" y="50420"/>
        <a:ext cx="10018951" cy="903970"/>
      </dsp:txXfrm>
    </dsp:sp>
    <dsp:sp modelId="{945542F5-E348-4D8A-9271-0206897283FA}">
      <dsp:nvSpPr>
        <dsp:cNvPr id="0" name=""/>
        <dsp:cNvSpPr/>
      </dsp:nvSpPr>
      <dsp:spPr>
        <a:xfrm>
          <a:off x="4940" y="1053383"/>
          <a:ext cx="10116757" cy="1001776"/>
        </a:xfrm>
        <a:prstGeom prst="roundRect">
          <a:avLst/>
        </a:prstGeom>
        <a:solidFill>
          <a:schemeClr val="accent4">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b="1" kern="1200" dirty="0" smtClean="0"/>
            <a:t>• While counting is done it is important to </a:t>
          </a:r>
          <a:r>
            <a:rPr lang="en-US" sz="2800" b="1" kern="1200" dirty="0" err="1" smtClean="0"/>
            <a:t>organise</a:t>
          </a:r>
          <a:r>
            <a:rPr lang="en-US" sz="2800" b="1" kern="1200" dirty="0" smtClean="0"/>
            <a:t> or serially arrange the objects so that neither an object is counted more than once, nor some objects are left. uncounted. </a:t>
          </a:r>
          <a:endParaRPr lang="en-US" sz="2800" b="1" kern="1200" dirty="0"/>
        </a:p>
      </dsp:txBody>
      <dsp:txXfrm>
        <a:off x="53843" y="1102286"/>
        <a:ext cx="10018951" cy="903970"/>
      </dsp:txXfrm>
    </dsp:sp>
    <dsp:sp modelId="{432076AD-5BE8-4B2D-9F8D-A2F19C8A96DB}">
      <dsp:nvSpPr>
        <dsp:cNvPr id="0" name=""/>
        <dsp:cNvSpPr/>
      </dsp:nvSpPr>
      <dsp:spPr>
        <a:xfrm>
          <a:off x="4940" y="2105248"/>
          <a:ext cx="10116757" cy="1001776"/>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b="1" kern="1200" dirty="0" smtClean="0"/>
            <a:t>• Number names in an order or serial need to be known before attempting to count.</a:t>
          </a:r>
          <a:endParaRPr lang="en-US" sz="2800" b="1" kern="1200" dirty="0"/>
        </a:p>
      </dsp:txBody>
      <dsp:txXfrm>
        <a:off x="53843" y="2154151"/>
        <a:ext cx="10018951" cy="90397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9291AD-4E44-4500-9D21-E144AF93B083}">
      <dsp:nvSpPr>
        <dsp:cNvPr id="0" name=""/>
        <dsp:cNvSpPr/>
      </dsp:nvSpPr>
      <dsp:spPr>
        <a:xfrm>
          <a:off x="3560927" y="421"/>
          <a:ext cx="3393744" cy="1324719"/>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en-US" sz="2400" b="1" kern="1200" dirty="0" smtClean="0">
              <a:solidFill>
                <a:schemeClr val="accent1"/>
              </a:solidFill>
            </a:rPr>
            <a:t>Pre-Number Concepts</a:t>
          </a:r>
          <a:r>
            <a:rPr lang="en-US" sz="1900" kern="1200" dirty="0" smtClean="0"/>
            <a:t>.</a:t>
          </a:r>
          <a:br>
            <a:rPr lang="en-US" sz="1900" kern="1200" dirty="0" smtClean="0"/>
          </a:br>
          <a:r>
            <a:rPr lang="en-US" sz="1900" kern="1200" dirty="0" smtClean="0"/>
            <a:t/>
          </a:r>
          <a:br>
            <a:rPr lang="en-US" sz="1900" kern="1200" dirty="0" smtClean="0"/>
          </a:br>
          <a:endParaRPr lang="en-US" sz="1900" kern="1200" dirty="0"/>
        </a:p>
      </dsp:txBody>
      <dsp:txXfrm>
        <a:off x="4057929" y="194422"/>
        <a:ext cx="2399740" cy="936717"/>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C5E0CB-084C-4DA8-9BAF-7AD7D2C7F74C}">
      <dsp:nvSpPr>
        <dsp:cNvPr id="0" name=""/>
        <dsp:cNvSpPr/>
      </dsp:nvSpPr>
      <dsp:spPr>
        <a:xfrm>
          <a:off x="5130" y="2124"/>
          <a:ext cx="10505339" cy="140228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rtl="0">
            <a:lnSpc>
              <a:spcPct val="90000"/>
            </a:lnSpc>
            <a:spcBef>
              <a:spcPct val="0"/>
            </a:spcBef>
            <a:spcAft>
              <a:spcPct val="35000"/>
            </a:spcAft>
          </a:pPr>
          <a:r>
            <a:rPr lang="en-US" sz="2700" kern="1200" dirty="0" smtClean="0"/>
            <a:t>• A one-to-one correspondence is established in the groups of objects and the numbers like for every group there is a corresponding number and for every number a group can be formed. </a:t>
          </a:r>
          <a:endParaRPr lang="en-US" sz="2700" kern="1200" dirty="0"/>
        </a:p>
      </dsp:txBody>
      <dsp:txXfrm>
        <a:off x="73584" y="70578"/>
        <a:ext cx="10368431" cy="1265378"/>
      </dsp:txXfrm>
    </dsp:sp>
    <dsp:sp modelId="{3D11B9A3-2338-4456-A3C6-4CDBEC1CE9FF}">
      <dsp:nvSpPr>
        <dsp:cNvPr id="0" name=""/>
        <dsp:cNvSpPr/>
      </dsp:nvSpPr>
      <dsp:spPr>
        <a:xfrm>
          <a:off x="5130" y="1474525"/>
          <a:ext cx="10505339" cy="1402286"/>
        </a:xfrm>
        <a:prstGeom prst="roundRect">
          <a:avLst/>
        </a:prstGeom>
        <a:solidFill>
          <a:schemeClr val="accent3">
            <a:hueOff val="1355300"/>
            <a:satOff val="50000"/>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rtl="0">
            <a:lnSpc>
              <a:spcPct val="90000"/>
            </a:lnSpc>
            <a:spcBef>
              <a:spcPct val="0"/>
            </a:spcBef>
            <a:spcAft>
              <a:spcPct val="35000"/>
            </a:spcAft>
          </a:pPr>
          <a:r>
            <a:rPr lang="en-US" sz="2700" kern="1200" dirty="0" smtClean="0"/>
            <a:t>Children grow up counting their toys, toffees, people at home or other small sets of objects. They are often asked who has more/less or are there enough objects in their regular conversations. </a:t>
          </a:r>
          <a:endParaRPr lang="en-US" sz="2700" kern="1200" dirty="0"/>
        </a:p>
      </dsp:txBody>
      <dsp:txXfrm>
        <a:off x="73584" y="1542979"/>
        <a:ext cx="10368431" cy="1265378"/>
      </dsp:txXfrm>
    </dsp:sp>
    <dsp:sp modelId="{D526A0E3-C8DB-4B76-97C9-3148F884C031}">
      <dsp:nvSpPr>
        <dsp:cNvPr id="0" name=""/>
        <dsp:cNvSpPr/>
      </dsp:nvSpPr>
      <dsp:spPr>
        <a:xfrm>
          <a:off x="5130" y="2946926"/>
          <a:ext cx="10505339" cy="1402286"/>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rtl="0">
            <a:lnSpc>
              <a:spcPct val="90000"/>
            </a:lnSpc>
            <a:spcBef>
              <a:spcPct val="0"/>
            </a:spcBef>
            <a:spcAft>
              <a:spcPct val="35000"/>
            </a:spcAft>
          </a:pPr>
          <a:r>
            <a:rPr lang="en-US" sz="2700" kern="1200" dirty="0" smtClean="0"/>
            <a:t>When schools begin to develop the understanding of pre-number concept, they should build upon the child’s experience from his/her familiar context.</a:t>
          </a:r>
          <a:endParaRPr lang="en-US" sz="2700" kern="1200" dirty="0"/>
        </a:p>
      </dsp:txBody>
      <dsp:txXfrm>
        <a:off x="73584" y="3015380"/>
        <a:ext cx="10368431" cy="12653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234B88-3B12-456A-85FA-BC07F465AD1B}">
      <dsp:nvSpPr>
        <dsp:cNvPr id="0" name=""/>
        <dsp:cNvSpPr/>
      </dsp:nvSpPr>
      <dsp:spPr>
        <a:xfrm>
          <a:off x="1794979" y="276"/>
          <a:ext cx="6925640" cy="475204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rtl="0">
            <a:lnSpc>
              <a:spcPct val="90000"/>
            </a:lnSpc>
            <a:spcBef>
              <a:spcPct val="0"/>
            </a:spcBef>
            <a:spcAft>
              <a:spcPct val="35000"/>
            </a:spcAft>
          </a:pPr>
          <a:r>
            <a:rPr lang="en-US" sz="3200" kern="1200" dirty="0" smtClean="0"/>
            <a:t>Foundational Numeracy means the ability to reason and to apply simple numerical concepts in daily life problem solving. When children acquire the following skills, it is said that they have developed number sense and spatial understanding. It includes the ability to: </a:t>
          </a:r>
          <a:endParaRPr lang="en-US" sz="3200" kern="1200" dirty="0"/>
        </a:p>
      </dsp:txBody>
      <dsp:txXfrm>
        <a:off x="2809215" y="696196"/>
        <a:ext cx="4897168" cy="3360202"/>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6D47ED-A21E-47B2-B4DB-6CBF8E1E5560}">
      <dsp:nvSpPr>
        <dsp:cNvPr id="0" name=""/>
        <dsp:cNvSpPr/>
      </dsp:nvSpPr>
      <dsp:spPr>
        <a:xfrm>
          <a:off x="2755710" y="421"/>
          <a:ext cx="5004179" cy="1324719"/>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kern="1200" dirty="0" smtClean="0"/>
            <a:t/>
          </a:r>
          <a:br>
            <a:rPr lang="en-US" sz="1800" kern="1200" dirty="0" smtClean="0"/>
          </a:br>
          <a:r>
            <a:rPr lang="en-US" sz="1800" kern="1200" dirty="0" smtClean="0"/>
            <a:t/>
          </a:r>
          <a:br>
            <a:rPr lang="en-US" sz="1800" kern="1200" dirty="0" smtClean="0"/>
          </a:br>
          <a:r>
            <a:rPr lang="en-US" sz="4000" kern="1200" dirty="0" smtClean="0">
              <a:solidFill>
                <a:schemeClr val="accent1">
                  <a:lumMod val="40000"/>
                  <a:lumOff val="60000"/>
                </a:schemeClr>
              </a:solidFill>
            </a:rPr>
            <a:t>Classification</a:t>
          </a:r>
          <a:endParaRPr lang="en-US" sz="4000" kern="1200" dirty="0">
            <a:solidFill>
              <a:schemeClr val="accent1">
                <a:lumMod val="40000"/>
                <a:lumOff val="60000"/>
              </a:schemeClr>
            </a:solidFill>
          </a:endParaRPr>
        </a:p>
      </dsp:txBody>
      <dsp:txXfrm>
        <a:off x="3488555" y="194422"/>
        <a:ext cx="3538489" cy="936717"/>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303B08-18F6-4C1C-BB41-CE20C3D700E4}">
      <dsp:nvSpPr>
        <dsp:cNvPr id="0" name=""/>
        <dsp:cNvSpPr/>
      </dsp:nvSpPr>
      <dsp:spPr>
        <a:xfrm>
          <a:off x="5130" y="2177"/>
          <a:ext cx="10505339" cy="104746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kern="1200" dirty="0" smtClean="0"/>
            <a:t>a. Classification involves putting together things that have some </a:t>
          </a:r>
          <a:r>
            <a:rPr lang="en-US" sz="2800" kern="1200" dirty="0" smtClean="0">
              <a:solidFill>
                <a:schemeClr val="accent3">
                  <a:lumMod val="20000"/>
                  <a:lumOff val="80000"/>
                </a:schemeClr>
              </a:solidFill>
            </a:rPr>
            <a:t>characteristics</a:t>
          </a:r>
          <a:r>
            <a:rPr lang="en-US" sz="2800" kern="1200" dirty="0" smtClean="0"/>
            <a:t> in common. </a:t>
          </a:r>
          <a:endParaRPr lang="en-US" sz="2800" kern="1200" dirty="0"/>
        </a:p>
      </dsp:txBody>
      <dsp:txXfrm>
        <a:off x="56263" y="53310"/>
        <a:ext cx="10403073" cy="945199"/>
      </dsp:txXfrm>
    </dsp:sp>
    <dsp:sp modelId="{E8B20454-E204-4B16-A1AD-77B086FA1B18}">
      <dsp:nvSpPr>
        <dsp:cNvPr id="0" name=""/>
        <dsp:cNvSpPr/>
      </dsp:nvSpPr>
      <dsp:spPr>
        <a:xfrm>
          <a:off x="5130" y="1102016"/>
          <a:ext cx="10505339" cy="1047465"/>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kern="1200" dirty="0" smtClean="0"/>
            <a:t>when </a:t>
          </a:r>
          <a:r>
            <a:rPr lang="en-US" sz="2800" kern="1200" dirty="0" err="1" smtClean="0"/>
            <a:t>organising</a:t>
          </a:r>
          <a:r>
            <a:rPr lang="en-US" sz="2800" kern="1200" dirty="0" smtClean="0"/>
            <a:t> tasks on classification, we must make sure that the activities are meaningful to them and, they are familiar with the objects which she/he must classify.</a:t>
          </a:r>
          <a:endParaRPr lang="en-US" sz="2800" kern="1200" dirty="0"/>
        </a:p>
      </dsp:txBody>
      <dsp:txXfrm>
        <a:off x="56263" y="1153149"/>
        <a:ext cx="10403073" cy="945199"/>
      </dsp:txXfrm>
    </dsp:sp>
    <dsp:sp modelId="{81DEB80B-8EBA-46B8-AEE8-5D6188962819}">
      <dsp:nvSpPr>
        <dsp:cNvPr id="0" name=""/>
        <dsp:cNvSpPr/>
      </dsp:nvSpPr>
      <dsp:spPr>
        <a:xfrm>
          <a:off x="5130" y="2201855"/>
          <a:ext cx="10505339" cy="1047465"/>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kern="1200" dirty="0" smtClean="0"/>
            <a:t>Initially children should be encouraged to classify on one property/characteristic only. </a:t>
          </a:r>
          <a:endParaRPr lang="en-US" sz="2800" kern="1200" dirty="0"/>
        </a:p>
      </dsp:txBody>
      <dsp:txXfrm>
        <a:off x="56263" y="2252988"/>
        <a:ext cx="10403073" cy="945199"/>
      </dsp:txXfrm>
    </dsp:sp>
    <dsp:sp modelId="{5ACBF339-BD61-4CF6-BF72-F2BD248B9E37}">
      <dsp:nvSpPr>
        <dsp:cNvPr id="0" name=""/>
        <dsp:cNvSpPr/>
      </dsp:nvSpPr>
      <dsp:spPr>
        <a:xfrm>
          <a:off x="5130" y="3301694"/>
          <a:ext cx="10505339" cy="1047465"/>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kern="1200" dirty="0" smtClean="0"/>
            <a:t>Gradually, complexity of the task should be increased where they can classify on more than one property such as </a:t>
          </a:r>
          <a:r>
            <a:rPr lang="en-US" sz="2800" kern="1200" dirty="0" err="1" smtClean="0"/>
            <a:t>colour</a:t>
          </a:r>
          <a:r>
            <a:rPr lang="en-US" sz="2800" kern="1200" dirty="0" smtClean="0"/>
            <a:t>, size, shape etc. This will later help them in understanding number sense.</a:t>
          </a:r>
          <a:endParaRPr lang="en-US" sz="2800" kern="1200" dirty="0"/>
        </a:p>
      </dsp:txBody>
      <dsp:txXfrm>
        <a:off x="56263" y="3352827"/>
        <a:ext cx="10403073" cy="945199"/>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CC063D-7B4D-41EE-9B04-E9C36811D721}">
      <dsp:nvSpPr>
        <dsp:cNvPr id="0" name=""/>
        <dsp:cNvSpPr/>
      </dsp:nvSpPr>
      <dsp:spPr>
        <a:xfrm>
          <a:off x="2919485" y="421"/>
          <a:ext cx="4676629" cy="13247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2489200" rtl="0">
            <a:lnSpc>
              <a:spcPct val="90000"/>
            </a:lnSpc>
            <a:spcBef>
              <a:spcPct val="0"/>
            </a:spcBef>
            <a:spcAft>
              <a:spcPct val="35000"/>
            </a:spcAft>
          </a:pPr>
          <a:r>
            <a:rPr lang="en-US" sz="5600" kern="1200" smtClean="0"/>
            <a:t>Seriation</a:t>
          </a:r>
          <a:endParaRPr lang="en-US" sz="5600" kern="1200"/>
        </a:p>
      </dsp:txBody>
      <dsp:txXfrm>
        <a:off x="3604361" y="194422"/>
        <a:ext cx="3306877" cy="936717"/>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3596CC-7011-477F-8108-8BDD2A16FA71}">
      <dsp:nvSpPr>
        <dsp:cNvPr id="0" name=""/>
        <dsp:cNvSpPr/>
      </dsp:nvSpPr>
      <dsp:spPr>
        <a:xfrm>
          <a:off x="5130" y="2124"/>
          <a:ext cx="10505339" cy="1402286"/>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b="1" kern="1200" dirty="0" smtClean="0"/>
            <a:t>Seriation involves ordering a set of objects according to some rule. Intrinsically, it also involves ordering objects in two directions. For example, the child applies the relations ‘bigger than’ and ‘smaller than’ at the same time. </a:t>
          </a:r>
          <a:endParaRPr lang="en-US" sz="2800" b="1" kern="1200" dirty="0"/>
        </a:p>
      </dsp:txBody>
      <dsp:txXfrm>
        <a:off x="73584" y="70578"/>
        <a:ext cx="10368431" cy="1265378"/>
      </dsp:txXfrm>
    </dsp:sp>
    <dsp:sp modelId="{59D13074-DD1A-4AC5-BF50-DA8934031B2E}">
      <dsp:nvSpPr>
        <dsp:cNvPr id="0" name=""/>
        <dsp:cNvSpPr/>
      </dsp:nvSpPr>
      <dsp:spPr>
        <a:xfrm>
          <a:off x="5130" y="1474525"/>
          <a:ext cx="10505339" cy="1402286"/>
        </a:xfrm>
        <a:prstGeom prst="roundRect">
          <a:avLst/>
        </a:prstGeom>
        <a:solidFill>
          <a:schemeClr val="accent4">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b="1" kern="1200" dirty="0" smtClean="0"/>
            <a:t>It also means understanding the logic of transitivity which means that if A is more than B and B is more than C, then A is also more than  C.</a:t>
          </a:r>
          <a:endParaRPr lang="en-US" sz="2800" b="1" kern="1200" dirty="0"/>
        </a:p>
      </dsp:txBody>
      <dsp:txXfrm>
        <a:off x="73584" y="1542979"/>
        <a:ext cx="10368431" cy="1265378"/>
      </dsp:txXfrm>
    </dsp:sp>
    <dsp:sp modelId="{84A5FAF7-2159-462F-850A-D7A7F2AE3578}">
      <dsp:nvSpPr>
        <dsp:cNvPr id="0" name=""/>
        <dsp:cNvSpPr/>
      </dsp:nvSpPr>
      <dsp:spPr>
        <a:xfrm>
          <a:off x="5130" y="2946926"/>
          <a:ext cx="10505339" cy="1402286"/>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b="1" kern="1200" dirty="0" smtClean="0"/>
            <a:t>. Seriation also forms the base for understanding of patterns. Thus, it should be build using the objects from the familiar contexts of children and initially using 3 objects only. Gradually, children should be presented with more objects to seriate</a:t>
          </a:r>
          <a:endParaRPr lang="en-US" sz="2800" b="1" kern="1200" dirty="0"/>
        </a:p>
      </dsp:txBody>
      <dsp:txXfrm>
        <a:off x="73584" y="3015380"/>
        <a:ext cx="10368431" cy="1265378"/>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E0D5C4-18A9-488F-90F9-FAFEB3BCA1B8}">
      <dsp:nvSpPr>
        <dsp:cNvPr id="0" name=""/>
        <dsp:cNvSpPr/>
      </dsp:nvSpPr>
      <dsp:spPr>
        <a:xfrm>
          <a:off x="3206088" y="421"/>
          <a:ext cx="4103423" cy="1324719"/>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58420" rIns="58420" bIns="58420" numCol="1" spcCol="1270" anchor="ctr" anchorCtr="0">
          <a:noAutofit/>
        </a:bodyPr>
        <a:lstStyle/>
        <a:p>
          <a:pPr lvl="0" algn="ctr" defTabSz="2044700" rtl="0">
            <a:lnSpc>
              <a:spcPct val="90000"/>
            </a:lnSpc>
            <a:spcBef>
              <a:spcPct val="0"/>
            </a:spcBef>
            <a:spcAft>
              <a:spcPct val="35000"/>
            </a:spcAft>
          </a:pPr>
          <a:r>
            <a:rPr lang="en-US" sz="4600" kern="1200" smtClean="0"/>
            <a:t>One-to-one</a:t>
          </a:r>
          <a:endParaRPr lang="en-US" sz="4600" kern="1200"/>
        </a:p>
      </dsp:txBody>
      <dsp:txXfrm>
        <a:off x="3807020" y="194422"/>
        <a:ext cx="2901559" cy="936717"/>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2D2690-B0EC-4594-8D55-16DFF90BA220}">
      <dsp:nvSpPr>
        <dsp:cNvPr id="0" name=""/>
        <dsp:cNvSpPr/>
      </dsp:nvSpPr>
      <dsp:spPr>
        <a:xfrm>
          <a:off x="5130" y="2124"/>
          <a:ext cx="10505339" cy="140228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dirty="0" smtClean="0"/>
            <a:t>.One-to-one correspondence involves matching or pairing of objects. For building upon the understanding of one-to-one correspondence, children need to understand the meaning of ‘many and few’, ‘more than/ less than’ and ‘as many as’.</a:t>
          </a:r>
          <a:endParaRPr lang="en-US" sz="2400" b="1" kern="1200" dirty="0"/>
        </a:p>
      </dsp:txBody>
      <dsp:txXfrm>
        <a:off x="73584" y="70578"/>
        <a:ext cx="10368431" cy="1265378"/>
      </dsp:txXfrm>
    </dsp:sp>
    <dsp:sp modelId="{A1539D38-BFDE-4297-9EBC-D601B133C0D1}">
      <dsp:nvSpPr>
        <dsp:cNvPr id="0" name=""/>
        <dsp:cNvSpPr/>
      </dsp:nvSpPr>
      <dsp:spPr>
        <a:xfrm>
          <a:off x="5130" y="1474525"/>
          <a:ext cx="10505339" cy="140228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rtl="0">
            <a:lnSpc>
              <a:spcPct val="90000"/>
            </a:lnSpc>
            <a:spcBef>
              <a:spcPct val="0"/>
            </a:spcBef>
            <a:spcAft>
              <a:spcPct val="35000"/>
            </a:spcAft>
          </a:pPr>
          <a:r>
            <a:rPr lang="en-US" sz="2100" b="1" kern="1200" dirty="0" smtClean="0"/>
            <a:t>Teachers need to design tasks contextual to child’s context so that the child relates and uses them in daily life experiences. Thus, while introducing a concept, we should devise as many different activities as possible with variety of materials, so that children can correctly glean and </a:t>
          </a:r>
          <a:r>
            <a:rPr lang="en-US" sz="2100" b="1" kern="1200" dirty="0" err="1" smtClean="0"/>
            <a:t>generalise</a:t>
          </a:r>
          <a:r>
            <a:rPr lang="en-US" sz="2100" b="1" kern="1200" dirty="0" smtClean="0"/>
            <a:t> it.</a:t>
          </a:r>
          <a:endParaRPr lang="en-US" sz="2100" b="1" kern="1200" dirty="0"/>
        </a:p>
      </dsp:txBody>
      <dsp:txXfrm>
        <a:off x="73584" y="1542979"/>
        <a:ext cx="10368431" cy="1265378"/>
      </dsp:txXfrm>
    </dsp:sp>
    <dsp:sp modelId="{72F72932-242E-44F6-9D3B-B931545E9F28}">
      <dsp:nvSpPr>
        <dsp:cNvPr id="0" name=""/>
        <dsp:cNvSpPr/>
      </dsp:nvSpPr>
      <dsp:spPr>
        <a:xfrm>
          <a:off x="5130" y="2946926"/>
          <a:ext cx="10505339" cy="1402286"/>
        </a:xfrm>
        <a:prstGeom prst="round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dirty="0" smtClean="0"/>
            <a:t>At every point they should be encouraged to talk about what they are doing and how they are doing it giving them ample space to express. Teachers need to use concrete material and toys available around the child in providing opportunities to develop above pre number skills</a:t>
          </a:r>
          <a:endParaRPr lang="en-US" sz="2400" b="1" kern="1200" dirty="0"/>
        </a:p>
      </dsp:txBody>
      <dsp:txXfrm>
        <a:off x="73584" y="3015380"/>
        <a:ext cx="10368431" cy="12653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EC26D1-5DDA-442A-AA46-AE1F0DF28B84}">
      <dsp:nvSpPr>
        <dsp:cNvPr id="0" name=""/>
        <dsp:cNvSpPr/>
      </dsp:nvSpPr>
      <dsp:spPr>
        <a:xfrm>
          <a:off x="5130" y="1195"/>
          <a:ext cx="10505339" cy="695831"/>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b="1" kern="1200" smtClean="0"/>
            <a:t>i. Make an understanding of quantities.</a:t>
          </a:r>
          <a:endParaRPr lang="en-US" sz="1800" b="1" kern="1200"/>
        </a:p>
      </dsp:txBody>
      <dsp:txXfrm>
        <a:off x="39098" y="35163"/>
        <a:ext cx="10437403" cy="627895"/>
      </dsp:txXfrm>
    </dsp:sp>
    <dsp:sp modelId="{D8AD00E0-507B-42D6-BCB6-1B1420DD6207}">
      <dsp:nvSpPr>
        <dsp:cNvPr id="0" name=""/>
        <dsp:cNvSpPr/>
      </dsp:nvSpPr>
      <dsp:spPr>
        <a:xfrm>
          <a:off x="5130" y="731818"/>
          <a:ext cx="10505339" cy="695831"/>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b="1" kern="1200" dirty="0" smtClean="0"/>
            <a:t>ii. Develop concepts like more and less, and larger and smaller. </a:t>
          </a:r>
          <a:endParaRPr lang="en-US" sz="1800" b="1" kern="1200" dirty="0"/>
        </a:p>
      </dsp:txBody>
      <dsp:txXfrm>
        <a:off x="39098" y="765786"/>
        <a:ext cx="10437403" cy="627895"/>
      </dsp:txXfrm>
    </dsp:sp>
    <dsp:sp modelId="{C1F6B7EF-D1FA-445E-9914-F5632C252464}">
      <dsp:nvSpPr>
        <dsp:cNvPr id="0" name=""/>
        <dsp:cNvSpPr/>
      </dsp:nvSpPr>
      <dsp:spPr>
        <a:xfrm>
          <a:off x="5130" y="1462441"/>
          <a:ext cx="10505339" cy="695831"/>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b="1" kern="1200" dirty="0" smtClean="0"/>
            <a:t>iii. Establish relationships between single items and groups of items (seven means one group of seven items which is one more than a group of six items).</a:t>
          </a:r>
          <a:endParaRPr lang="en-US" sz="1800" b="1" kern="1200" dirty="0"/>
        </a:p>
      </dsp:txBody>
      <dsp:txXfrm>
        <a:off x="39098" y="1496409"/>
        <a:ext cx="10437403" cy="627895"/>
      </dsp:txXfrm>
    </dsp:sp>
    <dsp:sp modelId="{C1AF8295-DA4D-4E31-9FF6-CDE2759338B2}">
      <dsp:nvSpPr>
        <dsp:cNvPr id="0" name=""/>
        <dsp:cNvSpPr/>
      </dsp:nvSpPr>
      <dsp:spPr>
        <a:xfrm>
          <a:off x="5130" y="2193064"/>
          <a:ext cx="10379477" cy="695831"/>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b="1" kern="1200" dirty="0" smtClean="0"/>
            <a:t>iv. Use symbols that represent quantities (7 means the same thing as seven). </a:t>
          </a:r>
          <a:endParaRPr lang="en-US" sz="1800" b="1" kern="1200" dirty="0"/>
        </a:p>
      </dsp:txBody>
      <dsp:txXfrm>
        <a:off x="39098" y="2227032"/>
        <a:ext cx="10311541" cy="627895"/>
      </dsp:txXfrm>
    </dsp:sp>
    <dsp:sp modelId="{0E9F56A8-4252-4F58-B6EF-B7F5E9D0C666}">
      <dsp:nvSpPr>
        <dsp:cNvPr id="0" name=""/>
        <dsp:cNvSpPr/>
      </dsp:nvSpPr>
      <dsp:spPr>
        <a:xfrm>
          <a:off x="5130" y="2923688"/>
          <a:ext cx="10505339" cy="695831"/>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b="1" kern="1200" dirty="0" smtClean="0"/>
            <a:t>v. Compare numbers (10 is greater than 8, and three is half of six). </a:t>
          </a:r>
          <a:endParaRPr lang="en-US" sz="1800" b="1" kern="1200" dirty="0"/>
        </a:p>
      </dsp:txBody>
      <dsp:txXfrm>
        <a:off x="39098" y="2957656"/>
        <a:ext cx="10437403" cy="627895"/>
      </dsp:txXfrm>
    </dsp:sp>
    <dsp:sp modelId="{19B1965A-B76B-43D6-A096-38767C8377A7}">
      <dsp:nvSpPr>
        <dsp:cNvPr id="0" name=""/>
        <dsp:cNvSpPr/>
      </dsp:nvSpPr>
      <dsp:spPr>
        <a:xfrm>
          <a:off x="5130" y="3654311"/>
          <a:ext cx="10505339" cy="695831"/>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b="1" kern="1200" dirty="0" smtClean="0"/>
            <a:t>vi. Arrange numbers in a list in order: 1st, 2nd, 3rd, etc. vii. </a:t>
          </a:r>
          <a:r>
            <a:rPr lang="en-US" sz="1800" b="1" kern="1200" dirty="0" err="1" smtClean="0"/>
            <a:t>Visualise</a:t>
          </a:r>
          <a:r>
            <a:rPr lang="en-US" sz="1800" b="1" kern="1200" dirty="0" smtClean="0"/>
            <a:t> shapes and space around them</a:t>
          </a:r>
          <a:endParaRPr lang="en-US" sz="1800" b="1" kern="1200" dirty="0"/>
        </a:p>
      </dsp:txBody>
      <dsp:txXfrm>
        <a:off x="39098" y="3688279"/>
        <a:ext cx="10437403" cy="6278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57AFE6-7B9D-462B-B414-966581BA33ED}">
      <dsp:nvSpPr>
        <dsp:cNvPr id="0" name=""/>
        <dsp:cNvSpPr/>
      </dsp:nvSpPr>
      <dsp:spPr>
        <a:xfrm>
          <a:off x="5312" y="4444"/>
          <a:ext cx="10504974" cy="2029182"/>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0" bIns="20955" numCol="1" spcCol="1270" anchor="ctr" anchorCtr="0">
          <a:noAutofit/>
        </a:bodyPr>
        <a:lstStyle/>
        <a:p>
          <a:pPr lvl="0" algn="ctr" defTabSz="1466850" rtl="0">
            <a:lnSpc>
              <a:spcPct val="90000"/>
            </a:lnSpc>
            <a:spcBef>
              <a:spcPct val="0"/>
            </a:spcBef>
            <a:spcAft>
              <a:spcPct val="35000"/>
            </a:spcAft>
          </a:pPr>
          <a:r>
            <a:rPr lang="en-US" sz="3300" kern="1200" dirty="0" err="1" smtClean="0"/>
            <a:t>i.Solving</a:t>
          </a:r>
          <a:r>
            <a:rPr lang="en-US" sz="3300" kern="1200" dirty="0" smtClean="0"/>
            <a:t> daily life problems using four fundamental operations – </a:t>
          </a:r>
          <a:r>
            <a:rPr lang="en-US" sz="3300" b="1" kern="1200" dirty="0" smtClean="0">
              <a:solidFill>
                <a:srgbClr val="FF0000"/>
              </a:solidFill>
            </a:rPr>
            <a:t>addition</a:t>
          </a:r>
          <a:r>
            <a:rPr lang="en-US" sz="3300" kern="1200" dirty="0" smtClean="0"/>
            <a:t>, </a:t>
          </a:r>
          <a:r>
            <a:rPr lang="en-US" sz="3300" b="1" kern="1200" dirty="0" smtClean="0">
              <a:solidFill>
                <a:srgbClr val="C00000"/>
              </a:solidFill>
            </a:rPr>
            <a:t>subtraction</a:t>
          </a:r>
          <a:r>
            <a:rPr lang="en-US" sz="3300" kern="1200" dirty="0" smtClean="0"/>
            <a:t>, </a:t>
          </a:r>
          <a:r>
            <a:rPr lang="en-US" sz="3300" kern="1200" dirty="0" smtClean="0">
              <a:solidFill>
                <a:schemeClr val="accent5"/>
              </a:solidFill>
            </a:rPr>
            <a:t>multiplication</a:t>
          </a:r>
          <a:r>
            <a:rPr lang="en-US" sz="3300" kern="1200" dirty="0" smtClean="0"/>
            <a:t>, and </a:t>
          </a:r>
          <a:r>
            <a:rPr lang="en-US" sz="3300" b="1" kern="1200" dirty="0" smtClean="0">
              <a:solidFill>
                <a:schemeClr val="accent6">
                  <a:lumMod val="60000"/>
                  <a:lumOff val="40000"/>
                </a:schemeClr>
              </a:solidFill>
            </a:rPr>
            <a:t>Division</a:t>
          </a:r>
          <a:r>
            <a:rPr lang="en-US" sz="3300" b="1" kern="1200" dirty="0" smtClean="0"/>
            <a:t>.</a:t>
          </a:r>
          <a:r>
            <a:rPr lang="en-US" sz="3300" kern="1200" dirty="0" smtClean="0"/>
            <a:t> </a:t>
          </a:r>
          <a:endParaRPr lang="en-US" sz="3300" kern="1200" dirty="0"/>
        </a:p>
      </dsp:txBody>
      <dsp:txXfrm>
        <a:off x="1019903" y="4444"/>
        <a:ext cx="8475792" cy="2029182"/>
      </dsp:txXfrm>
    </dsp:sp>
    <dsp:sp modelId="{7DFDFE1D-DA1E-4586-8965-13624F6320FF}">
      <dsp:nvSpPr>
        <dsp:cNvPr id="0" name=""/>
        <dsp:cNvSpPr/>
      </dsp:nvSpPr>
      <dsp:spPr>
        <a:xfrm>
          <a:off x="5312" y="2317711"/>
          <a:ext cx="10494372" cy="2029182"/>
        </a:xfrm>
        <a:prstGeom prst="chevron">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0" bIns="20955" numCol="1" spcCol="1270" anchor="ctr" anchorCtr="0">
          <a:noAutofit/>
        </a:bodyPr>
        <a:lstStyle/>
        <a:p>
          <a:pPr lvl="0" algn="ctr" defTabSz="1466850" rtl="0">
            <a:lnSpc>
              <a:spcPct val="90000"/>
            </a:lnSpc>
            <a:spcBef>
              <a:spcPct val="0"/>
            </a:spcBef>
            <a:spcAft>
              <a:spcPct val="35000"/>
            </a:spcAft>
          </a:pPr>
          <a:r>
            <a:rPr lang="en-US" sz="3300" kern="1200" dirty="0" smtClean="0"/>
            <a:t>ii. Relating Mathematical knowledge with the surroundings; applying logic to daily life, thereby developing ability to think mathematically, and taking logical decisions with reasoning.</a:t>
          </a:r>
          <a:endParaRPr lang="en-US" sz="3300" kern="1200" dirty="0"/>
        </a:p>
      </dsp:txBody>
      <dsp:txXfrm>
        <a:off x="1019903" y="2317711"/>
        <a:ext cx="8465190" cy="202918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E227AD-5BEA-4E3C-A16E-FC8B5CA358FE}">
      <dsp:nvSpPr>
        <dsp:cNvPr id="0" name=""/>
        <dsp:cNvSpPr/>
      </dsp:nvSpPr>
      <dsp:spPr>
        <a:xfrm>
          <a:off x="5130" y="2317"/>
          <a:ext cx="10505339" cy="111448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dirty="0" smtClean="0">
              <a:solidFill>
                <a:schemeClr val="accent1"/>
              </a:solidFill>
            </a:rPr>
            <a:t>a. Numeracy is important for developing logical thinking and reasoning in daily life. </a:t>
          </a:r>
          <a:endParaRPr lang="en-US" sz="2400" b="1" kern="1200" dirty="0">
            <a:solidFill>
              <a:schemeClr val="accent1"/>
            </a:solidFill>
          </a:endParaRPr>
        </a:p>
      </dsp:txBody>
      <dsp:txXfrm>
        <a:off x="59535" y="56722"/>
        <a:ext cx="10396529" cy="1005679"/>
      </dsp:txXfrm>
    </dsp:sp>
    <dsp:sp modelId="{DA75AD5C-1E19-4E7F-9846-576ED3BB7231}">
      <dsp:nvSpPr>
        <dsp:cNvPr id="0" name=""/>
        <dsp:cNvSpPr/>
      </dsp:nvSpPr>
      <dsp:spPr>
        <a:xfrm>
          <a:off x="5130" y="1172531"/>
          <a:ext cx="10505339" cy="1114489"/>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0">
            <a:lnSpc>
              <a:spcPct val="90000"/>
            </a:lnSpc>
            <a:spcBef>
              <a:spcPct val="0"/>
            </a:spcBef>
            <a:spcAft>
              <a:spcPct val="35000"/>
            </a:spcAft>
          </a:pPr>
          <a:r>
            <a:rPr lang="en-US" sz="2200" b="1" kern="1200" dirty="0" smtClean="0"/>
            <a:t>We need numeracy to solve problems and make sense of numbers, time, patterns, and shapes etc. for simple daily life activities like cooking, traveling, playing, shopping, communication etc. </a:t>
          </a:r>
          <a:endParaRPr lang="en-US" sz="2200" b="1" kern="1200" dirty="0"/>
        </a:p>
      </dsp:txBody>
      <dsp:txXfrm>
        <a:off x="59535" y="1226936"/>
        <a:ext cx="10396529" cy="1005679"/>
      </dsp:txXfrm>
    </dsp:sp>
    <dsp:sp modelId="{9979C03C-3742-4FC7-9598-6FD0CF5ECA37}">
      <dsp:nvSpPr>
        <dsp:cNvPr id="0" name=""/>
        <dsp:cNvSpPr/>
      </dsp:nvSpPr>
      <dsp:spPr>
        <a:xfrm>
          <a:off x="5130" y="2342745"/>
          <a:ext cx="10505339" cy="1114489"/>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b="1" kern="1200" dirty="0" smtClean="0">
              <a:solidFill>
                <a:schemeClr val="accent4">
                  <a:lumMod val="60000"/>
                  <a:lumOff val="40000"/>
                </a:schemeClr>
              </a:solidFill>
            </a:rPr>
            <a:t>These are not just skills, but life skills which every child should acquire and develop. </a:t>
          </a:r>
          <a:endParaRPr lang="en-US" sz="2800" b="1" kern="1200" dirty="0">
            <a:solidFill>
              <a:schemeClr val="accent4">
                <a:lumMod val="60000"/>
                <a:lumOff val="40000"/>
              </a:schemeClr>
            </a:solidFill>
          </a:endParaRPr>
        </a:p>
      </dsp:txBody>
      <dsp:txXfrm>
        <a:off x="59535" y="2397150"/>
        <a:ext cx="10396529" cy="1005679"/>
      </dsp:txXfrm>
    </dsp:sp>
    <dsp:sp modelId="{B50BE9F2-92C9-48FF-8196-D301775AF565}">
      <dsp:nvSpPr>
        <dsp:cNvPr id="0" name=""/>
        <dsp:cNvSpPr/>
      </dsp:nvSpPr>
      <dsp:spPr>
        <a:xfrm>
          <a:off x="5130" y="3512959"/>
          <a:ext cx="10505339" cy="1114489"/>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0">
            <a:lnSpc>
              <a:spcPct val="90000"/>
            </a:lnSpc>
            <a:spcBef>
              <a:spcPct val="0"/>
            </a:spcBef>
            <a:spcAft>
              <a:spcPct val="35000"/>
            </a:spcAft>
          </a:pPr>
          <a:r>
            <a:rPr lang="en-US" sz="2200" b="1" kern="1200" dirty="0" smtClean="0"/>
            <a:t>Focusing on the basic numeracy skills in the foundational or early years will eventually improve the achievement of learning outcomes at later stages. </a:t>
          </a:r>
          <a:endParaRPr lang="en-US" sz="2200" b="1" kern="1200" dirty="0"/>
        </a:p>
      </dsp:txBody>
      <dsp:txXfrm>
        <a:off x="59535" y="3567364"/>
        <a:ext cx="10396529" cy="100567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C9CF10-8608-4EA2-B21D-39EF5FD7D042}">
      <dsp:nvSpPr>
        <dsp:cNvPr id="0" name=""/>
        <dsp:cNvSpPr/>
      </dsp:nvSpPr>
      <dsp:spPr>
        <a:xfrm>
          <a:off x="6697" y="385345"/>
          <a:ext cx="4861159" cy="3580646"/>
        </a:xfrm>
        <a:prstGeom prst="roundRect">
          <a:avLst>
            <a:gd name="adj" fmla="val 10000"/>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lvl="0" algn="ctr" defTabSz="977900" rtl="0">
            <a:lnSpc>
              <a:spcPct val="90000"/>
            </a:lnSpc>
            <a:spcBef>
              <a:spcPct val="0"/>
            </a:spcBef>
            <a:spcAft>
              <a:spcPct val="35000"/>
            </a:spcAft>
          </a:pPr>
          <a:r>
            <a:rPr lang="en-US" sz="2200" kern="1200" dirty="0" smtClean="0"/>
            <a:t>Dealing with numbers and spatial understanding are integral part of any communication and daily life discourse. Without being able to do basic calculations, a child cannot progress in the education system and eventually in life. </a:t>
          </a:r>
          <a:endParaRPr lang="en-US" sz="2200" kern="1200" dirty="0"/>
        </a:p>
      </dsp:txBody>
      <dsp:txXfrm>
        <a:off x="111571" y="490219"/>
        <a:ext cx="4651411" cy="3370898"/>
      </dsp:txXfrm>
    </dsp:sp>
    <dsp:sp modelId="{59216656-D51A-4AED-9ACC-8808405883F8}">
      <dsp:nvSpPr>
        <dsp:cNvPr id="0" name=""/>
        <dsp:cNvSpPr/>
      </dsp:nvSpPr>
      <dsp:spPr>
        <a:xfrm>
          <a:off x="5828022" y="385345"/>
          <a:ext cx="4680879" cy="3576709"/>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lvl="0" algn="ctr" defTabSz="977900" rtl="0">
            <a:lnSpc>
              <a:spcPct val="90000"/>
            </a:lnSpc>
            <a:spcBef>
              <a:spcPct val="0"/>
            </a:spcBef>
            <a:spcAft>
              <a:spcPct val="35000"/>
            </a:spcAft>
          </a:pPr>
          <a:r>
            <a:rPr lang="en-US" sz="2200" kern="1200" dirty="0" smtClean="0"/>
            <a:t>No doubt some skills develop naturally with the daily life experiences and the context in which child grows, but a systematic intervention helps in building a strong understanding of mathematical ideas that lays a foundation for having better life skills like criticality, creativity, communication, and problem solving</a:t>
          </a:r>
          <a:endParaRPr lang="en-US" sz="2200" kern="1200" dirty="0"/>
        </a:p>
      </dsp:txBody>
      <dsp:txXfrm>
        <a:off x="5932780" y="490103"/>
        <a:ext cx="4471363" cy="336719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E7DFD8-2E75-4A59-BAE6-69BE08AC3BE4}">
      <dsp:nvSpPr>
        <dsp:cNvPr id="0" name=""/>
        <dsp:cNvSpPr/>
      </dsp:nvSpPr>
      <dsp:spPr>
        <a:xfrm>
          <a:off x="5130" y="53"/>
          <a:ext cx="10505339" cy="2122552"/>
        </a:xfrm>
        <a:prstGeom prst="round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b="1" kern="1200" dirty="0" smtClean="0"/>
            <a:t>During early years the mathematical foundations are laid and can be effectively complemented with the provision of relevant and meaningful learning experiences to the children.</a:t>
          </a:r>
          <a:endParaRPr lang="en-US" sz="2800" b="1" kern="1200" dirty="0"/>
        </a:p>
      </dsp:txBody>
      <dsp:txXfrm>
        <a:off x="108744" y="103667"/>
        <a:ext cx="10298111" cy="1915324"/>
      </dsp:txXfrm>
    </dsp:sp>
    <dsp:sp modelId="{E8D5CB8C-9CAD-42C0-B3ED-35F910A84CC5}">
      <dsp:nvSpPr>
        <dsp:cNvPr id="0" name=""/>
        <dsp:cNvSpPr/>
      </dsp:nvSpPr>
      <dsp:spPr>
        <a:xfrm>
          <a:off x="5130" y="2228732"/>
          <a:ext cx="10505339" cy="2122552"/>
        </a:xfrm>
        <a:prstGeom prst="roundRect">
          <a:avLst/>
        </a:prstGeom>
        <a:solidFill>
          <a:schemeClr val="tx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cap="none" spc="0" dirty="0" smtClean="0">
              <a:ln w="22225">
                <a:solidFill>
                  <a:schemeClr val="accent2"/>
                </a:solidFill>
                <a:prstDash val="solid"/>
              </a:ln>
              <a:solidFill>
                <a:schemeClr val="accent4"/>
              </a:solidFill>
              <a:effectLst/>
            </a:rPr>
            <a:t>The major determining factors for effective foundational Mathematics learning are awareness and understanding of concept of early Mathematics skills among stakeholders, teacher’s and teacher educator’s competence, curricular flexibility, and availability of resource material for teachers and children through pedagogy that keeps child’s contextual experiences at the center</a:t>
          </a:r>
          <a:r>
            <a:rPr lang="en-US" sz="2400" kern="1200" dirty="0" smtClean="0"/>
            <a:t>. </a:t>
          </a:r>
          <a:endParaRPr lang="en-US" sz="2400" kern="1200" dirty="0"/>
        </a:p>
      </dsp:txBody>
      <dsp:txXfrm>
        <a:off x="108744" y="2332346"/>
        <a:ext cx="10298111" cy="191532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FA83A0-FC04-4F77-B8D3-B39F57172004}">
      <dsp:nvSpPr>
        <dsp:cNvPr id="0" name=""/>
        <dsp:cNvSpPr/>
      </dsp:nvSpPr>
      <dsp:spPr>
        <a:xfrm>
          <a:off x="5057551" y="44"/>
          <a:ext cx="400496" cy="40049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endParaRPr lang="en-US" sz="800" kern="1200"/>
        </a:p>
      </dsp:txBody>
      <dsp:txXfrm>
        <a:off x="5116202" y="58695"/>
        <a:ext cx="283194" cy="283194"/>
      </dsp:txXfrm>
    </dsp:sp>
    <dsp:sp modelId="{37EE99CA-FCFF-4513-A665-947027DEDD47}">
      <dsp:nvSpPr>
        <dsp:cNvPr id="0" name=""/>
        <dsp:cNvSpPr/>
      </dsp:nvSpPr>
      <dsp:spPr>
        <a:xfrm rot="2160000">
          <a:off x="5445354" y="307595"/>
          <a:ext cx="106313" cy="1351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en-US" sz="500" kern="1200"/>
        </a:p>
      </dsp:txBody>
      <dsp:txXfrm>
        <a:off x="5448400" y="325255"/>
        <a:ext cx="74419" cy="81101"/>
      </dsp:txXfrm>
    </dsp:sp>
    <dsp:sp modelId="{EB19F042-D21F-476C-AD86-DCB3E89C7337}">
      <dsp:nvSpPr>
        <dsp:cNvPr id="0" name=""/>
        <dsp:cNvSpPr/>
      </dsp:nvSpPr>
      <dsp:spPr>
        <a:xfrm>
          <a:off x="5543841" y="353354"/>
          <a:ext cx="400496" cy="40049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endParaRPr lang="en-US" sz="800" kern="1200"/>
        </a:p>
      </dsp:txBody>
      <dsp:txXfrm>
        <a:off x="5602492" y="412005"/>
        <a:ext cx="283194" cy="283194"/>
      </dsp:txXfrm>
    </dsp:sp>
    <dsp:sp modelId="{AC6AC51E-0B65-4BB6-9311-0A4BB757CC8B}">
      <dsp:nvSpPr>
        <dsp:cNvPr id="0" name=""/>
        <dsp:cNvSpPr/>
      </dsp:nvSpPr>
      <dsp:spPr>
        <a:xfrm rot="6480000">
          <a:off x="5598989" y="768991"/>
          <a:ext cx="106313" cy="1351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619864" y="780858"/>
        <a:ext cx="74419" cy="81101"/>
      </dsp:txXfrm>
    </dsp:sp>
    <dsp:sp modelId="{9A44D692-ED32-46B7-AE7E-5264BD5BA48B}">
      <dsp:nvSpPr>
        <dsp:cNvPr id="0" name=""/>
        <dsp:cNvSpPr/>
      </dsp:nvSpPr>
      <dsp:spPr>
        <a:xfrm>
          <a:off x="5358095" y="925022"/>
          <a:ext cx="400496" cy="40049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endParaRPr lang="en-US" sz="800" kern="1200"/>
        </a:p>
      </dsp:txBody>
      <dsp:txXfrm>
        <a:off x="5416746" y="983673"/>
        <a:ext cx="283194" cy="283194"/>
      </dsp:txXfrm>
    </dsp:sp>
    <dsp:sp modelId="{00419E7D-F46A-4F9A-BBE5-FCD96325028C}">
      <dsp:nvSpPr>
        <dsp:cNvPr id="0" name=""/>
        <dsp:cNvSpPr/>
      </dsp:nvSpPr>
      <dsp:spPr>
        <a:xfrm rot="10800000">
          <a:off x="5207652" y="1057686"/>
          <a:ext cx="106313" cy="1351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239546" y="1084719"/>
        <a:ext cx="74419" cy="81101"/>
      </dsp:txXfrm>
    </dsp:sp>
    <dsp:sp modelId="{927B897F-BF08-4493-8CE0-407DD541E6B7}">
      <dsp:nvSpPr>
        <dsp:cNvPr id="0" name=""/>
        <dsp:cNvSpPr/>
      </dsp:nvSpPr>
      <dsp:spPr>
        <a:xfrm>
          <a:off x="4757008" y="925022"/>
          <a:ext cx="400496" cy="40049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endParaRPr lang="en-US" sz="800" kern="1200"/>
        </a:p>
      </dsp:txBody>
      <dsp:txXfrm>
        <a:off x="4815659" y="983673"/>
        <a:ext cx="283194" cy="283194"/>
      </dsp:txXfrm>
    </dsp:sp>
    <dsp:sp modelId="{E8D3EA4E-D94A-4A7B-BA1E-B8C64AF62A5E}">
      <dsp:nvSpPr>
        <dsp:cNvPr id="0" name=""/>
        <dsp:cNvSpPr/>
      </dsp:nvSpPr>
      <dsp:spPr>
        <a:xfrm rot="15120000">
          <a:off x="4812156" y="774714"/>
          <a:ext cx="106313" cy="1351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33031" y="816913"/>
        <a:ext cx="74419" cy="81101"/>
      </dsp:txXfrm>
    </dsp:sp>
    <dsp:sp modelId="{B6CA08B4-0568-442C-96BC-7A85518B2779}">
      <dsp:nvSpPr>
        <dsp:cNvPr id="0" name=""/>
        <dsp:cNvSpPr/>
      </dsp:nvSpPr>
      <dsp:spPr>
        <a:xfrm>
          <a:off x="4571262" y="353354"/>
          <a:ext cx="400496" cy="40049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endParaRPr lang="en-US" sz="800" kern="1200"/>
        </a:p>
      </dsp:txBody>
      <dsp:txXfrm>
        <a:off x="4629913" y="412005"/>
        <a:ext cx="283194" cy="283194"/>
      </dsp:txXfrm>
    </dsp:sp>
    <dsp:sp modelId="{7423E9C0-0046-432B-8886-A3F5D79B4E6E}">
      <dsp:nvSpPr>
        <dsp:cNvPr id="0" name=""/>
        <dsp:cNvSpPr/>
      </dsp:nvSpPr>
      <dsp:spPr>
        <a:xfrm rot="19440000">
          <a:off x="4959064" y="311132"/>
          <a:ext cx="106313" cy="1351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en-US" sz="500" kern="1200"/>
        </a:p>
      </dsp:txBody>
      <dsp:txXfrm>
        <a:off x="4962110" y="347538"/>
        <a:ext cx="74419" cy="8110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1CBAF4-D078-4C97-908C-5202CD7830A5}">
      <dsp:nvSpPr>
        <dsp:cNvPr id="0" name=""/>
        <dsp:cNvSpPr/>
      </dsp:nvSpPr>
      <dsp:spPr>
        <a:xfrm>
          <a:off x="5130" y="2124"/>
          <a:ext cx="10026544" cy="140228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kern="1200" smtClean="0"/>
            <a:t>. From a future perspective, research has also linked foundational numeracy to increased employability and higher GDP.</a:t>
          </a:r>
          <a:endParaRPr lang="en-US" sz="2800" kern="1200"/>
        </a:p>
      </dsp:txBody>
      <dsp:txXfrm>
        <a:off x="73584" y="70578"/>
        <a:ext cx="9889636" cy="1265378"/>
      </dsp:txXfrm>
    </dsp:sp>
    <dsp:sp modelId="{EC2B769E-3ED9-4CB6-AD26-9FFE561B9C84}">
      <dsp:nvSpPr>
        <dsp:cNvPr id="0" name=""/>
        <dsp:cNvSpPr/>
      </dsp:nvSpPr>
      <dsp:spPr>
        <a:xfrm>
          <a:off x="5130" y="1474525"/>
          <a:ext cx="10505339" cy="1402286"/>
        </a:xfrm>
        <a:prstGeom prst="round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kern="1200" dirty="0" smtClean="0"/>
            <a:t>It is directly correlated to increased workforce participation and opens opportunities for social and economic advancement. </a:t>
          </a:r>
          <a:endParaRPr lang="en-US" sz="2800" kern="1200" dirty="0"/>
        </a:p>
      </dsp:txBody>
      <dsp:txXfrm>
        <a:off x="73584" y="1542979"/>
        <a:ext cx="10368431" cy="1265378"/>
      </dsp:txXfrm>
    </dsp:sp>
    <dsp:sp modelId="{58902E41-27F5-46B3-9510-2B5AFC717E44}">
      <dsp:nvSpPr>
        <dsp:cNvPr id="0" name=""/>
        <dsp:cNvSpPr/>
      </dsp:nvSpPr>
      <dsp:spPr>
        <a:xfrm>
          <a:off x="5130" y="2946926"/>
          <a:ext cx="10505339" cy="1402286"/>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kern="1200" dirty="0" smtClean="0"/>
            <a:t>These basic skills make an individual well-equipped for facing life situations and have better life outcomes.</a:t>
          </a:r>
          <a:endParaRPr lang="en-US" sz="2800" kern="1200" dirty="0"/>
        </a:p>
      </dsp:txBody>
      <dsp:txXfrm>
        <a:off x="73584" y="3015380"/>
        <a:ext cx="10368431" cy="1265378"/>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C83288-1493-49FA-B9D7-7BB3DA0E3E5B}"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81303D-A55A-481D-AB3D-7D016D8197BF}" type="slidenum">
              <a:rPr lang="en-US" smtClean="0"/>
              <a:t>‹#›</a:t>
            </a:fld>
            <a:endParaRPr lang="en-US"/>
          </a:p>
        </p:txBody>
      </p:sp>
    </p:spTree>
    <p:extLst>
      <p:ext uri="{BB962C8B-B14F-4D97-AF65-F5344CB8AC3E}">
        <p14:creationId xmlns:p14="http://schemas.microsoft.com/office/powerpoint/2010/main" val="808355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C83288-1493-49FA-B9D7-7BB3DA0E3E5B}"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81303D-A55A-481D-AB3D-7D016D8197BF}" type="slidenum">
              <a:rPr lang="en-US" smtClean="0"/>
              <a:t>‹#›</a:t>
            </a:fld>
            <a:endParaRPr lang="en-US"/>
          </a:p>
        </p:txBody>
      </p:sp>
    </p:spTree>
    <p:extLst>
      <p:ext uri="{BB962C8B-B14F-4D97-AF65-F5344CB8AC3E}">
        <p14:creationId xmlns:p14="http://schemas.microsoft.com/office/powerpoint/2010/main" val="3148351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C83288-1493-49FA-B9D7-7BB3DA0E3E5B}"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81303D-A55A-481D-AB3D-7D016D8197BF}" type="slidenum">
              <a:rPr lang="en-US" smtClean="0"/>
              <a:t>‹#›</a:t>
            </a:fld>
            <a:endParaRPr lang="en-US"/>
          </a:p>
        </p:txBody>
      </p:sp>
    </p:spTree>
    <p:extLst>
      <p:ext uri="{BB962C8B-B14F-4D97-AF65-F5344CB8AC3E}">
        <p14:creationId xmlns:p14="http://schemas.microsoft.com/office/powerpoint/2010/main" val="2435859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C83288-1493-49FA-B9D7-7BB3DA0E3E5B}"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81303D-A55A-481D-AB3D-7D016D8197BF}" type="slidenum">
              <a:rPr lang="en-US" smtClean="0"/>
              <a:t>‹#›</a:t>
            </a:fld>
            <a:endParaRPr lang="en-US"/>
          </a:p>
        </p:txBody>
      </p:sp>
    </p:spTree>
    <p:extLst>
      <p:ext uri="{BB962C8B-B14F-4D97-AF65-F5344CB8AC3E}">
        <p14:creationId xmlns:p14="http://schemas.microsoft.com/office/powerpoint/2010/main" val="4170590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C83288-1493-49FA-B9D7-7BB3DA0E3E5B}"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81303D-A55A-481D-AB3D-7D016D8197BF}" type="slidenum">
              <a:rPr lang="en-US" smtClean="0"/>
              <a:t>‹#›</a:t>
            </a:fld>
            <a:endParaRPr lang="en-US"/>
          </a:p>
        </p:txBody>
      </p:sp>
    </p:spTree>
    <p:extLst>
      <p:ext uri="{BB962C8B-B14F-4D97-AF65-F5344CB8AC3E}">
        <p14:creationId xmlns:p14="http://schemas.microsoft.com/office/powerpoint/2010/main" val="3446290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C83288-1493-49FA-B9D7-7BB3DA0E3E5B}"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81303D-A55A-481D-AB3D-7D016D8197BF}" type="slidenum">
              <a:rPr lang="en-US" smtClean="0"/>
              <a:t>‹#›</a:t>
            </a:fld>
            <a:endParaRPr lang="en-US"/>
          </a:p>
        </p:txBody>
      </p:sp>
    </p:spTree>
    <p:extLst>
      <p:ext uri="{BB962C8B-B14F-4D97-AF65-F5344CB8AC3E}">
        <p14:creationId xmlns:p14="http://schemas.microsoft.com/office/powerpoint/2010/main" val="1942943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C83288-1493-49FA-B9D7-7BB3DA0E3E5B}" type="datetimeFigureOut">
              <a:rPr lang="en-US" smtClean="0"/>
              <a:t>10/11/2023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81303D-A55A-481D-AB3D-7D016D8197BF}" type="slidenum">
              <a:rPr lang="en-US" smtClean="0"/>
              <a:t>‹#›</a:t>
            </a:fld>
            <a:endParaRPr lang="en-US"/>
          </a:p>
        </p:txBody>
      </p:sp>
    </p:spTree>
    <p:extLst>
      <p:ext uri="{BB962C8B-B14F-4D97-AF65-F5344CB8AC3E}">
        <p14:creationId xmlns:p14="http://schemas.microsoft.com/office/powerpoint/2010/main" val="3677876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C83288-1493-49FA-B9D7-7BB3DA0E3E5B}" type="datetimeFigureOut">
              <a:rPr lang="en-US" smtClean="0"/>
              <a:t>10/11/2023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81303D-A55A-481D-AB3D-7D016D8197BF}" type="slidenum">
              <a:rPr lang="en-US" smtClean="0"/>
              <a:t>‹#›</a:t>
            </a:fld>
            <a:endParaRPr lang="en-US"/>
          </a:p>
        </p:txBody>
      </p:sp>
    </p:spTree>
    <p:extLst>
      <p:ext uri="{BB962C8B-B14F-4D97-AF65-F5344CB8AC3E}">
        <p14:creationId xmlns:p14="http://schemas.microsoft.com/office/powerpoint/2010/main" val="139201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C83288-1493-49FA-B9D7-7BB3DA0E3E5B}" type="datetimeFigureOut">
              <a:rPr lang="en-US" smtClean="0"/>
              <a:t>10/11/2023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81303D-A55A-481D-AB3D-7D016D8197BF}" type="slidenum">
              <a:rPr lang="en-US" smtClean="0"/>
              <a:t>‹#›</a:t>
            </a:fld>
            <a:endParaRPr lang="en-US"/>
          </a:p>
        </p:txBody>
      </p:sp>
    </p:spTree>
    <p:extLst>
      <p:ext uri="{BB962C8B-B14F-4D97-AF65-F5344CB8AC3E}">
        <p14:creationId xmlns:p14="http://schemas.microsoft.com/office/powerpoint/2010/main" val="3499310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C83288-1493-49FA-B9D7-7BB3DA0E3E5B}"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81303D-A55A-481D-AB3D-7D016D8197BF}" type="slidenum">
              <a:rPr lang="en-US" smtClean="0"/>
              <a:t>‹#›</a:t>
            </a:fld>
            <a:endParaRPr lang="en-US"/>
          </a:p>
        </p:txBody>
      </p:sp>
    </p:spTree>
    <p:extLst>
      <p:ext uri="{BB962C8B-B14F-4D97-AF65-F5344CB8AC3E}">
        <p14:creationId xmlns:p14="http://schemas.microsoft.com/office/powerpoint/2010/main" val="3842230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C83288-1493-49FA-B9D7-7BB3DA0E3E5B}"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81303D-A55A-481D-AB3D-7D016D8197BF}" type="slidenum">
              <a:rPr lang="en-US" smtClean="0"/>
              <a:t>‹#›</a:t>
            </a:fld>
            <a:endParaRPr lang="en-US"/>
          </a:p>
        </p:txBody>
      </p:sp>
    </p:spTree>
    <p:extLst>
      <p:ext uri="{BB962C8B-B14F-4D97-AF65-F5344CB8AC3E}">
        <p14:creationId xmlns:p14="http://schemas.microsoft.com/office/powerpoint/2010/main" val="1391684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C83288-1493-49FA-B9D7-7BB3DA0E3E5B}" type="datetimeFigureOut">
              <a:rPr lang="en-US" smtClean="0"/>
              <a:t>10/11/2023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81303D-A55A-481D-AB3D-7D016D8197BF}" type="slidenum">
              <a:rPr lang="en-US" smtClean="0"/>
              <a:t>‹#›</a:t>
            </a:fld>
            <a:endParaRPr lang="en-US"/>
          </a:p>
        </p:txBody>
      </p:sp>
    </p:spTree>
    <p:extLst>
      <p:ext uri="{BB962C8B-B14F-4D97-AF65-F5344CB8AC3E}">
        <p14:creationId xmlns:p14="http://schemas.microsoft.com/office/powerpoint/2010/main" val="830705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7.xml"/><Relationship Id="rId3" Type="http://schemas.openxmlformats.org/officeDocument/2006/relationships/diagramLayout" Target="../diagrams/layout16.xml"/><Relationship Id="rId7" Type="http://schemas.openxmlformats.org/officeDocument/2006/relationships/diagramData" Target="../diagrams/data17.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19.xml"/><Relationship Id="rId3" Type="http://schemas.openxmlformats.org/officeDocument/2006/relationships/diagramLayout" Target="../diagrams/layout18.xml"/><Relationship Id="rId7" Type="http://schemas.openxmlformats.org/officeDocument/2006/relationships/diagramData" Target="../diagrams/data19.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11" Type="http://schemas.microsoft.com/office/2007/relationships/diagramDrawing" Target="../diagrams/drawing19.xml"/><Relationship Id="rId5" Type="http://schemas.openxmlformats.org/officeDocument/2006/relationships/diagramColors" Target="../diagrams/colors18.xml"/><Relationship Id="rId10" Type="http://schemas.openxmlformats.org/officeDocument/2006/relationships/diagramColors" Target="../diagrams/colors19.xml"/><Relationship Id="rId4" Type="http://schemas.openxmlformats.org/officeDocument/2006/relationships/diagramQuickStyle" Target="../diagrams/quickStyle18.xml"/><Relationship Id="rId9" Type="http://schemas.openxmlformats.org/officeDocument/2006/relationships/diagramQuickStyle" Target="../diagrams/quickStyle19.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21.xml"/><Relationship Id="rId3" Type="http://schemas.openxmlformats.org/officeDocument/2006/relationships/diagramLayout" Target="../diagrams/layout20.xml"/><Relationship Id="rId7" Type="http://schemas.openxmlformats.org/officeDocument/2006/relationships/diagramData" Target="../diagrams/data21.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11" Type="http://schemas.microsoft.com/office/2007/relationships/diagramDrawing" Target="../diagrams/drawing21.xml"/><Relationship Id="rId5" Type="http://schemas.openxmlformats.org/officeDocument/2006/relationships/diagramColors" Target="../diagrams/colors20.xml"/><Relationship Id="rId10" Type="http://schemas.openxmlformats.org/officeDocument/2006/relationships/diagramColors" Target="../diagrams/colors21.xml"/><Relationship Id="rId4" Type="http://schemas.openxmlformats.org/officeDocument/2006/relationships/diagramQuickStyle" Target="../diagrams/quickStyle20.xml"/><Relationship Id="rId9" Type="http://schemas.openxmlformats.org/officeDocument/2006/relationships/diagramQuickStyle" Target="../diagrams/quickStyle21.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23.xml"/><Relationship Id="rId3" Type="http://schemas.openxmlformats.org/officeDocument/2006/relationships/diagramLayout" Target="../diagrams/layout22.xml"/><Relationship Id="rId7" Type="http://schemas.openxmlformats.org/officeDocument/2006/relationships/diagramData" Target="../diagrams/data23.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11" Type="http://schemas.microsoft.com/office/2007/relationships/diagramDrawing" Target="../diagrams/drawing23.xml"/><Relationship Id="rId5" Type="http://schemas.openxmlformats.org/officeDocument/2006/relationships/diagramColors" Target="../diagrams/colors22.xml"/><Relationship Id="rId10" Type="http://schemas.openxmlformats.org/officeDocument/2006/relationships/diagramColors" Target="../diagrams/colors23.xml"/><Relationship Id="rId4" Type="http://schemas.openxmlformats.org/officeDocument/2006/relationships/diagramQuickStyle" Target="../diagrams/quickStyle22.xml"/><Relationship Id="rId9" Type="http://schemas.openxmlformats.org/officeDocument/2006/relationships/diagramQuickStyle" Target="../diagrams/quickStyle23.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25.xml"/><Relationship Id="rId3" Type="http://schemas.openxmlformats.org/officeDocument/2006/relationships/diagramLayout" Target="../diagrams/layout24.xml"/><Relationship Id="rId7" Type="http://schemas.openxmlformats.org/officeDocument/2006/relationships/diagramData" Target="../diagrams/data25.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11" Type="http://schemas.microsoft.com/office/2007/relationships/diagramDrawing" Target="../diagrams/drawing25.xml"/><Relationship Id="rId5" Type="http://schemas.openxmlformats.org/officeDocument/2006/relationships/diagramColors" Target="../diagrams/colors24.xml"/><Relationship Id="rId10" Type="http://schemas.openxmlformats.org/officeDocument/2006/relationships/diagramColors" Target="../diagrams/colors25.xml"/><Relationship Id="rId4" Type="http://schemas.openxmlformats.org/officeDocument/2006/relationships/diagramQuickStyle" Target="../diagrams/quickStyle24.xml"/><Relationship Id="rId9" Type="http://schemas.openxmlformats.org/officeDocument/2006/relationships/diagramQuickStyle" Target="../diagrams/quickStyle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42364" y="590100"/>
            <a:ext cx="9144000" cy="1648133"/>
          </a:xfrm>
        </p:spPr>
        <p:txBody>
          <a:bodyPr>
            <a:normAutofit fontScale="90000"/>
          </a:bodyPr>
          <a:lstStyle/>
          <a:p>
            <a:r>
              <a:rPr lang="en-US" b="1" dirty="0" smtClean="0">
                <a:solidFill>
                  <a:schemeClr val="accent4">
                    <a:lumMod val="40000"/>
                    <a:lumOff val="60000"/>
                  </a:schemeClr>
                </a:solidFill>
                <a:latin typeface="Algerian" panose="04020705040A02060702" pitchFamily="82" charset="0"/>
              </a:rPr>
              <a:t>NEP- 20</a:t>
            </a:r>
            <a:br>
              <a:rPr lang="en-US" b="1" dirty="0" smtClean="0">
                <a:solidFill>
                  <a:schemeClr val="accent4">
                    <a:lumMod val="40000"/>
                    <a:lumOff val="60000"/>
                  </a:schemeClr>
                </a:solidFill>
                <a:latin typeface="Algerian" panose="04020705040A02060702" pitchFamily="82" charset="0"/>
              </a:rPr>
            </a:br>
            <a:r>
              <a:rPr lang="en-US" b="1" dirty="0" smtClean="0">
                <a:solidFill>
                  <a:schemeClr val="accent4">
                    <a:lumMod val="40000"/>
                    <a:lumOff val="60000"/>
                  </a:schemeClr>
                </a:solidFill>
                <a:latin typeface="Algerian" panose="04020705040A02060702" pitchFamily="82" charset="0"/>
              </a:rPr>
              <a:t>Mathematics</a:t>
            </a:r>
            <a:endParaRPr lang="en-US" b="1" dirty="0">
              <a:solidFill>
                <a:schemeClr val="accent4">
                  <a:lumMod val="40000"/>
                  <a:lumOff val="60000"/>
                </a:schemeClr>
              </a:solidFill>
              <a:latin typeface="Algerian" panose="04020705040A02060702" pitchFamily="82" charset="0"/>
            </a:endParaRPr>
          </a:p>
        </p:txBody>
      </p:sp>
      <p:graphicFrame>
        <p:nvGraphicFramePr>
          <p:cNvPr id="5" name="Diagram 4"/>
          <p:cNvGraphicFramePr/>
          <p:nvPr>
            <p:extLst>
              <p:ext uri="{D42A27DB-BD31-4B8C-83A1-F6EECF244321}">
                <p14:modId xmlns:p14="http://schemas.microsoft.com/office/powerpoint/2010/main" val="3782536721"/>
              </p:ext>
            </p:extLst>
          </p:nvPr>
        </p:nvGraphicFramePr>
        <p:xfrm>
          <a:off x="1524000" y="2770496"/>
          <a:ext cx="6691952" cy="33982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72277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09433"/>
            <a:ext cx="10515600" cy="1187355"/>
          </a:xfrm>
        </p:spPr>
        <p:txBody>
          <a:bodyPr>
            <a:normAutofit fontScale="90000"/>
          </a:bodyPr>
          <a:lstStyle/>
          <a:p>
            <a:pPr algn="ctr"/>
            <a:r>
              <a:rPr lang="en-US" sz="3100" b="1" dirty="0" smtClean="0">
                <a:solidFill>
                  <a:schemeClr val="accent2">
                    <a:lumMod val="75000"/>
                  </a:schemeClr>
                </a:solidFill>
                <a:latin typeface="Algerian" panose="04020705040A02060702" pitchFamily="82" charset="0"/>
              </a:rPr>
              <a:t>Major aspects and components of Early Mathematics.</a:t>
            </a:r>
            <a:br>
              <a:rPr lang="en-US" sz="3100" b="1" dirty="0" smtClean="0">
                <a:solidFill>
                  <a:schemeClr val="accent2">
                    <a:lumMod val="75000"/>
                  </a:schemeClr>
                </a:solidFill>
                <a:latin typeface="Algerian" panose="04020705040A02060702" pitchFamily="82" charset="0"/>
              </a:rPr>
            </a:br>
            <a:r>
              <a:rPr lang="en-US" sz="3100" b="1" dirty="0" smtClean="0">
                <a:solidFill>
                  <a:schemeClr val="accent1"/>
                </a:solidFill>
              </a:rPr>
              <a:t>During the learning of Mathematics at early stages, a child is expected to:</a:t>
            </a:r>
            <a:br>
              <a:rPr lang="en-US" sz="3100" b="1" dirty="0" smtClean="0">
                <a:solidFill>
                  <a:schemeClr val="accent1"/>
                </a:solidFill>
              </a:rPr>
            </a:br>
            <a:endParaRPr lang="en-US" b="1" dirty="0">
              <a:solidFill>
                <a:schemeClr val="accent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133700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88011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3585641667"/>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p:cNvGraphicFramePr>
            <a:graphicFrameLocks noGrp="1"/>
          </p:cNvGraphicFramePr>
          <p:nvPr>
            <p:ph idx="1"/>
            <p:extLst>
              <p:ext uri="{D42A27DB-BD31-4B8C-83A1-F6EECF244321}">
                <p14:modId xmlns:p14="http://schemas.microsoft.com/office/powerpoint/2010/main" val="373332917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5428202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480357263"/>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91752526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77883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3337235309"/>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idx="1"/>
          </p:nvPr>
        </p:nvSpPr>
        <p:spPr>
          <a:xfrm>
            <a:off x="838200" y="2136339"/>
            <a:ext cx="10515600" cy="4040624"/>
          </a:xfrm>
        </p:spPr>
        <p:txBody>
          <a:bodyPr/>
          <a:lstStyle/>
          <a:p>
            <a:r>
              <a:rPr lang="en-US" dirty="0"/>
              <a:t>The following are the essential requirements for counting: </a:t>
            </a:r>
          </a:p>
          <a:p>
            <a:endParaRPr lang="en-US" dirty="0"/>
          </a:p>
        </p:txBody>
      </p:sp>
      <p:graphicFrame>
        <p:nvGraphicFramePr>
          <p:cNvPr id="7" name="Diagram 6"/>
          <p:cNvGraphicFramePr/>
          <p:nvPr>
            <p:extLst>
              <p:ext uri="{D42A27DB-BD31-4B8C-83A1-F6EECF244321}">
                <p14:modId xmlns:p14="http://schemas.microsoft.com/office/powerpoint/2010/main" val="411393219"/>
              </p:ext>
            </p:extLst>
          </p:nvPr>
        </p:nvGraphicFramePr>
        <p:xfrm>
          <a:off x="1009934" y="2988860"/>
          <a:ext cx="10126639" cy="310854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0009469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3066829184"/>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p:cNvGraphicFramePr>
            <a:graphicFrameLocks noGrp="1"/>
          </p:cNvGraphicFramePr>
          <p:nvPr>
            <p:ph idx="1"/>
            <p:extLst>
              <p:ext uri="{D42A27DB-BD31-4B8C-83A1-F6EECF244321}">
                <p14:modId xmlns:p14="http://schemas.microsoft.com/office/powerpoint/2010/main" val="108633119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0103768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710818562"/>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Content Placeholder 6"/>
          <p:cNvGraphicFramePr>
            <a:graphicFrameLocks noGrp="1"/>
          </p:cNvGraphicFramePr>
          <p:nvPr>
            <p:ph idx="1"/>
            <p:extLst>
              <p:ext uri="{D42A27DB-BD31-4B8C-83A1-F6EECF244321}">
                <p14:modId xmlns:p14="http://schemas.microsoft.com/office/powerpoint/2010/main" val="228292913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3422321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359144194"/>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116404681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909008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171143778"/>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406109871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2875668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en-US" sz="8800" dirty="0" smtClean="0">
                <a:solidFill>
                  <a:schemeClr val="accent1"/>
                </a:solidFill>
              </a:rPr>
              <a:t>THANK YOU</a:t>
            </a:r>
            <a:endParaRPr lang="en-US" sz="8800" dirty="0">
              <a:solidFill>
                <a:schemeClr val="accent1"/>
              </a:solidFill>
            </a:endParaRPr>
          </a:p>
        </p:txBody>
      </p:sp>
    </p:spTree>
    <p:extLst>
      <p:ext uri="{BB962C8B-B14F-4D97-AF65-F5344CB8AC3E}">
        <p14:creationId xmlns:p14="http://schemas.microsoft.com/office/powerpoint/2010/main" val="15350301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pPr algn="ctr"/>
            <a:r>
              <a:rPr lang="en-US" b="1" dirty="0" smtClean="0">
                <a:solidFill>
                  <a:schemeClr val="accent1"/>
                </a:solidFill>
              </a:rPr>
              <a:t>Foundational Numeracy</a:t>
            </a:r>
            <a:r>
              <a:rPr lang="en-US" dirty="0" smtClean="0"/>
              <a:t/>
            </a:r>
            <a:br>
              <a:rPr lang="en-US" dirty="0" smtClean="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3611816"/>
              </p:ext>
            </p:extLst>
          </p:nvPr>
        </p:nvGraphicFramePr>
        <p:xfrm>
          <a:off x="838200" y="1825625"/>
          <a:ext cx="10515600" cy="47525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1440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normAutofit fontScale="90000"/>
          </a:bodyPr>
          <a:lstStyle/>
          <a:p>
            <a:pPr algn="ctr"/>
            <a:r>
              <a:rPr lang="en-US" sz="4800" b="1" dirty="0" smtClean="0"/>
              <a:t>Foundational Numeracy</a:t>
            </a:r>
            <a:r>
              <a:rPr lang="en-US" dirty="0" smtClean="0"/>
              <a:t/>
            </a:r>
            <a:br>
              <a:rPr lang="en-US" dirty="0" smtClean="0"/>
            </a:b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2930239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68227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b="1" dirty="0" smtClean="0">
                <a:solidFill>
                  <a:schemeClr val="accent2"/>
                </a:solidFill>
              </a:rPr>
              <a:t>The Numeracy Skill Includes</a:t>
            </a:r>
            <a:endParaRPr lang="en-US" b="1"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1464752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37224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chemeClr val="accent2"/>
                </a:solidFill>
              </a:rPr>
              <a:t>The Numeracy Skill Includes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7847966"/>
              </p:ext>
            </p:extLst>
          </p:nvPr>
        </p:nvGraphicFramePr>
        <p:xfrm>
          <a:off x="838200" y="1825625"/>
          <a:ext cx="10515600" cy="46297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1056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44395287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22830"/>
            <a:ext cx="10515600" cy="1050878"/>
          </a:xfrm>
          <a:solidFill>
            <a:schemeClr val="accent4">
              <a:lumMod val="40000"/>
              <a:lumOff val="60000"/>
            </a:schemeClr>
          </a:solidFill>
        </p:spPr>
        <p:txBody>
          <a:bodyPr>
            <a:normAutofit fontScale="90000"/>
          </a:bodyPr>
          <a:lstStyle/>
          <a:p>
            <a:pPr algn="ctr"/>
            <a:r>
              <a:rPr lang="en-US" b="1" dirty="0" smtClean="0">
                <a:ln w="22225">
                  <a:solidFill>
                    <a:schemeClr val="accent2"/>
                  </a:solidFill>
                  <a:prstDash val="solid"/>
                </a:ln>
                <a:solidFill>
                  <a:schemeClr val="accent2">
                    <a:lumMod val="40000"/>
                    <a:lumOff val="60000"/>
                  </a:schemeClr>
                </a:solidFill>
              </a:rPr>
              <a:t>Need of Early </a:t>
            </a:r>
            <a:r>
              <a:rPr lang="en-US" b="1" dirty="0" smtClean="0">
                <a:ln w="22225">
                  <a:solidFill>
                    <a:schemeClr val="accent2"/>
                  </a:solidFill>
                  <a:prstDash val="solid"/>
                </a:ln>
                <a:solidFill>
                  <a:schemeClr val="accent1">
                    <a:lumMod val="60000"/>
                    <a:lumOff val="40000"/>
                  </a:schemeClr>
                </a:solidFill>
              </a:rPr>
              <a:t>Mathematical</a:t>
            </a:r>
            <a:r>
              <a:rPr lang="en-US" b="1" dirty="0" smtClean="0">
                <a:ln w="22225">
                  <a:solidFill>
                    <a:schemeClr val="accent2"/>
                  </a:solidFill>
                  <a:prstDash val="solid"/>
                </a:ln>
                <a:solidFill>
                  <a:schemeClr val="accent2">
                    <a:lumMod val="40000"/>
                    <a:lumOff val="60000"/>
                  </a:schemeClr>
                </a:solidFill>
              </a:rPr>
              <a:t> Skills</a:t>
            </a:r>
            <a:br>
              <a:rPr lang="en-US" b="1" dirty="0" smtClean="0">
                <a:ln w="22225">
                  <a:solidFill>
                    <a:schemeClr val="accent2"/>
                  </a:solidFill>
                  <a:prstDash val="solid"/>
                </a:ln>
                <a:solidFill>
                  <a:schemeClr val="accent2">
                    <a:lumMod val="40000"/>
                    <a:lumOff val="60000"/>
                  </a:schemeClr>
                </a:solidFill>
              </a:rPr>
            </a:br>
            <a:r>
              <a:rPr lang="en-US" dirty="0">
                <a:ln w="22225">
                  <a:solidFill>
                    <a:schemeClr val="accent2"/>
                  </a:solidFill>
                  <a:prstDash val="solid"/>
                </a:ln>
                <a:solidFill>
                  <a:schemeClr val="accent1">
                    <a:lumMod val="75000"/>
                  </a:schemeClr>
                </a:solidFill>
              </a:rPr>
              <a:t>B</a:t>
            </a:r>
            <a:endParaRPr lang="en-US" b="1" dirty="0">
              <a:ln w="22225">
                <a:solidFill>
                  <a:schemeClr val="accent2"/>
                </a:solidFill>
                <a:prstDash val="solid"/>
              </a:ln>
              <a:solidFill>
                <a:schemeClr val="accent1">
                  <a:lumMod val="75000"/>
                </a:schemeClr>
              </a:solidFill>
            </a:endParaRPr>
          </a:p>
        </p:txBody>
      </p:sp>
    </p:spTree>
    <p:extLst>
      <p:ext uri="{BB962C8B-B14F-4D97-AF65-F5344CB8AC3E}">
        <p14:creationId xmlns:p14="http://schemas.microsoft.com/office/powerpoint/2010/main" val="25607856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pPr algn="ctr"/>
            <a:r>
              <a:rPr lang="en-US" b="1" dirty="0" smtClean="0">
                <a:solidFill>
                  <a:schemeClr val="accent2"/>
                </a:solidFill>
              </a:rPr>
              <a:t>The Numeracy Skill Includes. </a:t>
            </a:r>
            <a:br>
              <a:rPr lang="en-US" b="1" dirty="0" smtClean="0">
                <a:solidFill>
                  <a:schemeClr val="accent2"/>
                </a:solidFill>
              </a:rPr>
            </a:br>
            <a:r>
              <a:rPr lang="en-US" b="1" dirty="0" smtClean="0">
                <a:solidFill>
                  <a:srgbClr val="00B0F0"/>
                </a:solidFill>
              </a:rPr>
              <a:t>C.</a:t>
            </a:r>
            <a:endParaRPr lang="en-US" dirty="0">
              <a:solidFill>
                <a:srgbClr val="00B0F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0932321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40978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5"/>
          <p:cNvGraphicFramePr>
            <a:graphicFrameLocks noGrp="1"/>
          </p:cNvGraphicFramePr>
          <p:nvPr>
            <p:ph idx="1"/>
            <p:extLst>
              <p:ext uri="{D42A27DB-BD31-4B8C-83A1-F6EECF244321}">
                <p14:modId xmlns:p14="http://schemas.microsoft.com/office/powerpoint/2010/main" val="241811565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48841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4525" y="665377"/>
            <a:ext cx="11285562" cy="945060"/>
          </a:xfrm>
        </p:spPr>
        <p:txBody>
          <a:bodyPr>
            <a:normAutofit fontScale="90000"/>
          </a:bodyPr>
          <a:lstStyle/>
          <a:p>
            <a:pPr algn="ctr"/>
            <a:r>
              <a:rPr lang="en-US" sz="3100" b="1" dirty="0" smtClean="0">
                <a:solidFill>
                  <a:srgbClr val="00B0F0"/>
                </a:solidFill>
                <a:latin typeface="Algerian" panose="04020705040A02060702" pitchFamily="82" charset="0"/>
              </a:rPr>
              <a:t>Major aspects and components of Early Mathematics.</a:t>
            </a:r>
            <a:r>
              <a:rPr lang="en-US" dirty="0" smtClean="0"/>
              <a:t/>
            </a:r>
            <a:br>
              <a:rPr lang="en-US" dirty="0" smtClean="0"/>
            </a:br>
            <a:r>
              <a:rPr lang="en-US" dirty="0" smtClean="0">
                <a:solidFill>
                  <a:srgbClr val="00B0F0"/>
                </a:solidFill>
              </a:rPr>
              <a:t> </a:t>
            </a:r>
            <a:r>
              <a:rPr lang="en-US" b="1" dirty="0" smtClean="0">
                <a:solidFill>
                  <a:schemeClr val="accent2">
                    <a:lumMod val="75000"/>
                  </a:schemeClr>
                </a:solidFill>
              </a:rPr>
              <a:t>D</a:t>
            </a:r>
            <a:r>
              <a:rPr lang="en-US"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4351452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206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1407</Words>
  <Application>Microsoft Office PowerPoint</Application>
  <PresentationFormat>Widescreen</PresentationFormat>
  <Paragraphs>72</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Algerian</vt:lpstr>
      <vt:lpstr>Arial</vt:lpstr>
      <vt:lpstr>Calibri</vt:lpstr>
      <vt:lpstr>Calibri Light</vt:lpstr>
      <vt:lpstr>Office Theme</vt:lpstr>
      <vt:lpstr>NEP- 20 Mathematics</vt:lpstr>
      <vt:lpstr>Foundational Numeracy </vt:lpstr>
      <vt:lpstr>Foundational Numeracy </vt:lpstr>
      <vt:lpstr>The Numeracy Skill Includes</vt:lpstr>
      <vt:lpstr>The Numeracy Skill Includes</vt:lpstr>
      <vt:lpstr>Need of Early Mathematical Skills B</vt:lpstr>
      <vt:lpstr>The Numeracy Skill Includes.  C.</vt:lpstr>
      <vt:lpstr>PowerPoint Presentation</vt:lpstr>
      <vt:lpstr>Major aspects and components of Early Mathematics.  D. </vt:lpstr>
      <vt:lpstr>Major aspects and components of Early Mathematics. During the learning of Mathematics at early stages, a child is expected to: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dc:title>
  <dc:creator>Windows User</dc:creator>
  <cp:lastModifiedBy>Windows User</cp:lastModifiedBy>
  <cp:revision>22</cp:revision>
  <dcterms:created xsi:type="dcterms:W3CDTF">2023-10-11T14:26:09Z</dcterms:created>
  <dcterms:modified xsi:type="dcterms:W3CDTF">2023-10-11T16:19:53Z</dcterms:modified>
</cp:coreProperties>
</file>